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20"/>
  </p:notesMasterIdLst>
  <p:sldIdLst>
    <p:sldId id="284" r:id="rId4"/>
    <p:sldId id="290" r:id="rId5"/>
    <p:sldId id="285" r:id="rId6"/>
    <p:sldId id="286" r:id="rId7"/>
    <p:sldId id="287" r:id="rId8"/>
    <p:sldId id="288" r:id="rId9"/>
    <p:sldId id="289" r:id="rId10"/>
    <p:sldId id="317" r:id="rId11"/>
    <p:sldId id="257" r:id="rId12"/>
    <p:sldId id="319" r:id="rId13"/>
    <p:sldId id="292" r:id="rId14"/>
    <p:sldId id="258" r:id="rId15"/>
    <p:sldId id="321" r:id="rId16"/>
    <p:sldId id="316" r:id="rId17"/>
    <p:sldId id="322" r:id="rId18"/>
    <p:sldId id="340" r:id="rId19"/>
  </p:sldIdLst>
  <p:sldSz cx="12192000" cy="6858000"/>
  <p:notesSz cx="7104063" cy="10234613"/>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E9C8C"/>
    <a:srgbClr val="4BA56F"/>
    <a:srgbClr val="69C293"/>
    <a:srgbClr val="92CEAC"/>
    <a:srgbClr val="EDF6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2" autoAdjust="0"/>
    <p:restoredTop sz="86983" autoAdjust="0"/>
  </p:normalViewPr>
  <p:slideViewPr>
    <p:cSldViewPr snapToGrid="0">
      <p:cViewPr varScale="1">
        <p:scale>
          <a:sx n="93" d="100"/>
          <a:sy n="93" d="100"/>
        </p:scale>
        <p:origin x="132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atin typeface="字魂59号-创粗黑" panose="00000500000000000000" pitchFamily="2" charset="-122"/>
                <a:ea typeface="字魂59号-创粗黑" panose="00000500000000000000" pitchFamily="2" charset="-122"/>
              </a:defRPr>
            </a:lvl1pPr>
          </a:lstStyle>
          <a:p>
            <a:fld id="{814B4387-2CCA-46A3-BE09-F0E272F1E391}" type="datetimeFigureOut">
              <a:rPr lang="zh-CN" altLang="en-US" smtClean="0"/>
              <a:pPr/>
              <a:t>2023/6/14</a:t>
            </a:fld>
            <a:endParaRPr lang="zh-CN" altLang="en-US" dirty="0"/>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atin typeface="字魂59号-创粗黑" panose="00000500000000000000" pitchFamily="2" charset="-122"/>
                <a:ea typeface="字魂59号-创粗黑" panose="00000500000000000000" pitchFamily="2" charset="-122"/>
              </a:defRPr>
            </a:lvl1pPr>
          </a:lstStyle>
          <a:p>
            <a:fld id="{438CFA7D-F3A8-4B02-93AD-AC3B93747D4D}" type="slidenum">
              <a:rPr lang="zh-CN" altLang="en-US" smtClean="0"/>
              <a:pPr/>
              <a:t>‹#›</a:t>
            </a:fld>
            <a:endParaRPr lang="zh-CN" altLang="en-US" dirty="0"/>
          </a:p>
        </p:txBody>
      </p:sp>
    </p:spTree>
    <p:extLst>
      <p:ext uri="{BB962C8B-B14F-4D97-AF65-F5344CB8AC3E}">
        <p14:creationId xmlns:p14="http://schemas.microsoft.com/office/powerpoint/2010/main" val="3231138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1pPr>
    <a:lvl2pPr marL="4572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2pPr>
    <a:lvl3pPr marL="9144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3pPr>
    <a:lvl4pPr marL="13716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4pPr>
    <a:lvl5pPr marL="18288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936991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8CFA7D-F3A8-4B02-93AD-AC3B93747D4D}" type="slidenum">
              <a:rPr lang="zh-CN" altLang="en-US" smtClean="0"/>
              <a:t>12</a:t>
            </a:fld>
            <a:endParaRPr lang="zh-CN" altLang="en-US"/>
          </a:p>
        </p:txBody>
      </p:sp>
    </p:spTree>
    <p:extLst>
      <p:ext uri="{BB962C8B-B14F-4D97-AF65-F5344CB8AC3E}">
        <p14:creationId xmlns:p14="http://schemas.microsoft.com/office/powerpoint/2010/main" val="2859018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295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68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440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127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407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8CFA7D-F3A8-4B02-93AD-AC3B93747D4D}" type="slidenum">
              <a:rPr lang="zh-CN" altLang="en-US" smtClean="0"/>
              <a:t>9</a:t>
            </a:fld>
            <a:endParaRPr lang="zh-CN" altLang="en-US"/>
          </a:p>
        </p:txBody>
      </p:sp>
    </p:spTree>
    <p:extLst>
      <p:ext uri="{BB962C8B-B14F-4D97-AF65-F5344CB8AC3E}">
        <p14:creationId xmlns:p14="http://schemas.microsoft.com/office/powerpoint/2010/main" val="2196724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820051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2023/6/14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2023/6/14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F5C393-4A2D-4F78-8995-94FA4B9F2DD9}" type="datetimeFigureOut">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521403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736500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F5C393-4A2D-4F78-8995-94FA4B9F2DD9}" type="datetimeFigureOut">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041740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F5C393-4A2D-4F78-8995-94FA4B9F2DD9}" type="datetimeFigureOut">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52334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F5C393-4A2D-4F78-8995-94FA4B9F2DD9}" type="datetimeFigureOut">
              <a:rPr lang="en-US" smtClean="0"/>
              <a:t>6/14/23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615506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F5C393-4A2D-4F78-8995-94FA4B9F2DD9}" type="datetimeFigureOut">
              <a:rPr lang="en-US" smtClean="0"/>
              <a:t>6/14/23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374386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5C393-4A2D-4F78-8995-94FA4B9F2DD9}" type="datetimeFigureOut">
              <a:rPr lang="en-US" smtClean="0"/>
              <a:t>6/14/23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1123226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1622475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368704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2023/6/14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6740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821940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9748630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Chân trang 4"/>
          <p:cNvSpPr>
            <a:spLocks noGrp="1"/>
          </p:cNvSpPr>
          <p:nvPr>
            <p:ph type="ftr" sz="quarter" idx="11"/>
          </p:nvPr>
        </p:nvSpPr>
        <p:spPr/>
        <p:txBody>
          <a:bodyPr/>
          <a:lstStyle/>
          <a:p>
            <a:endParaRPr lang="vi-VN" dirty="0"/>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92488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p:txBody>
          <a:bodyPr/>
          <a:lstStyle/>
          <a:p>
            <a:fld id="{E6FFA8D6-61CB-47CF-BA93-9D77189827BB}" type="datetime1">
              <a:rPr lang="en-US"/>
              <a:t>6/14/23</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68749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223279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p:txBody>
          <a:bodyPr/>
          <a:lstStyle/>
          <a:p>
            <a:fld id="{4C1B7E7D-B1C3-4D38-A3E7-DB661474DFA3}" type="datetime1">
              <a:rPr lang="en-US"/>
              <a:t>6/14/23</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31334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p:txBody>
          <a:bodyPr/>
          <a:lstStyle/>
          <a:p>
            <a:fld id="{01665A98-BAEE-4D67-82E9-CE341A8B1BD7}" type="datetime1">
              <a:rPr lang="en-US"/>
              <a:t>6/14/23</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Bản chiếu 8"/>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216435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gày 2"/>
          <p:cNvSpPr>
            <a:spLocks noGrp="1"/>
          </p:cNvSpPr>
          <p:nvPr>
            <p:ph type="dt" sz="half" idx="10"/>
          </p:nvPr>
        </p:nvSpPr>
        <p:spPr/>
        <p:txBody>
          <a:bodyPr/>
          <a:lstStyle/>
          <a:p>
            <a:fld id="{C3DF3676-3175-4B01-98B5-6DAE028379AE}" type="datetime1">
              <a:rPr lang="en-US"/>
              <a:t>6/14/23</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Bản chiếu 4"/>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25631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p:txBody>
          <a:bodyPr/>
          <a:lstStyle/>
          <a:p>
            <a:fld id="{8C70FE93-8C9D-445F-8DF8-8B1CC97CC7C0}" type="datetime1">
              <a:rPr lang="en-US"/>
              <a:t>6/14/23</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Bản chiếu 3"/>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275426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2023/6/14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p:txBody>
          <a:bodyPr/>
          <a:lstStyle/>
          <a:p>
            <a:fld id="{F0800FDC-A43D-4B5A-B091-F5339D0144BE}" type="datetime1">
              <a:rPr lang="en-US"/>
              <a:t>6/14/23</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228718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2023/6/14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2023/6/14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2023/6/14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2023/6/14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2023/6/14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2023/6/14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jp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3.jpeg"/><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2023/6/14</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7" name="Picture 6">
            <a:extLst>
              <a:ext uri="{FF2B5EF4-FFF2-40B4-BE49-F238E27FC236}">
                <a16:creationId xmlns:a16="http://schemas.microsoft.com/office/drawing/2014/main" id="{5F1CFC3C-29A1-42E8-93ED-E6892447FAC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380406" y="753397"/>
            <a:ext cx="5351206" cy="5351206"/>
          </a:xfrm>
          <a:prstGeom prst="ellipse">
            <a:avLst/>
          </a:prstGeom>
          <a:ln>
            <a:noFill/>
          </a:ln>
          <a:effectLst>
            <a:softEdge rad="112500"/>
          </a:effectLst>
        </p:spPr>
      </p:pic>
      <p:pic>
        <p:nvPicPr>
          <p:cNvPr id="8" name="Picture 7">
            <a:extLst>
              <a:ext uri="{FF2B5EF4-FFF2-40B4-BE49-F238E27FC236}">
                <a16:creationId xmlns:a16="http://schemas.microsoft.com/office/drawing/2014/main"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666143CB-5F50-4F43-B99E-40B12874553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251494" y="1049594"/>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5C393-4A2D-4F78-8995-94FA4B9F2DD9}" type="datetimeFigureOut">
              <a:rPr lang="en-US" smtClean="0"/>
              <a:t>6/14/23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33AC8-4AEA-4EAB-87C6-50F929A0333B}" type="slidenum">
              <a:rPr lang="en-US" smtClean="0"/>
              <a:t>‹#›</a:t>
            </a:fld>
            <a:endParaRPr lang="en-US"/>
          </a:p>
        </p:txBody>
      </p:sp>
      <p:sp>
        <p:nvSpPr>
          <p:cNvPr id="7" name="TextBox 6" hidden="1">
            <a:extLst>
              <a:ext uri="{FF2B5EF4-FFF2-40B4-BE49-F238E27FC236}">
                <a16:creationId xmlns:a16="http://schemas.microsoft.com/office/drawing/2014/main" id="{4E97F1CE-C6FA-491F-A6E2-CBFE3A9C82F7}"/>
              </a:ext>
            </a:extLst>
          </p:cNvPr>
          <p:cNvSpPr txBox="1"/>
          <p:nvPr userDrawn="1"/>
        </p:nvSpPr>
        <p:spPr>
          <a:xfrm>
            <a:off x="-3276903" y="3576902"/>
            <a:ext cx="2746265" cy="954107"/>
          </a:xfrm>
          <a:prstGeom prst="rect">
            <a:avLst/>
          </a:prstGeom>
          <a:noFill/>
        </p:spPr>
        <p:txBody>
          <a:bodyPr wrap="none" rtlCol="0">
            <a:spAutoFit/>
          </a:bodyPr>
          <a:lstStyle/>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8" name="Picture 7" hidden="1">
            <a:extLst>
              <a:ext uri="{FF2B5EF4-FFF2-40B4-BE49-F238E27FC236}">
                <a16:creationId xmlns:a16="http://schemas.microsoft.com/office/drawing/2014/main" id="{E215F4A0-E35E-4251-9F88-663CA53878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304016" y="600075"/>
            <a:ext cx="2773378" cy="2828925"/>
          </a:xfrm>
          <a:prstGeom prst="rect">
            <a:avLst/>
          </a:prstGeom>
        </p:spPr>
      </p:pic>
      <p:pic>
        <p:nvPicPr>
          <p:cNvPr id="9" name="Picture 8">
            <a:extLst>
              <a:ext uri="{FF2B5EF4-FFF2-40B4-BE49-F238E27FC236}">
                <a16:creationId xmlns:a16="http://schemas.microsoft.com/office/drawing/2014/main" id="{8E79E5DA-2EAA-4673-ABFF-A3EF579CC3D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80406" y="753397"/>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2A09EC0D-9E32-4D1E-B38F-D1C71601B76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id="{880D39C8-BB8E-4926-BE44-DAA1E023782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251494" y="1049594"/>
            <a:ext cx="5351206" cy="5351206"/>
          </a:xfrm>
          <a:prstGeom prst="ellipse">
            <a:avLst/>
          </a:prstGeom>
          <a:ln>
            <a:noFill/>
          </a:ln>
          <a:effectLst>
            <a:softEdge rad="112500"/>
          </a:effectLst>
        </p:spPr>
      </p:pic>
      <p:pic>
        <p:nvPicPr>
          <p:cNvPr id="12" name="Picture 11">
            <a:extLst>
              <a:ext uri="{FF2B5EF4-FFF2-40B4-BE49-F238E27FC236}">
                <a16:creationId xmlns:a16="http://schemas.microsoft.com/office/drawing/2014/main" id="{426E8666-D125-4C57-98B8-C5862A72D32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37850860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vi-VN"/>
              <a:t>Bấm để chỉnh sửa kiểu tiêu đề Bản cái</a:t>
            </a:r>
          </a:p>
        </p:txBody>
      </p:sp>
      <p:sp>
        <p:nvSpPr>
          <p:cNvPr id="3" name="Chỗ dành sẵn cho Văn bản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vi-VN"/>
              <a:t>Bấm để chỉnh sửa kiểu văn bản Chủ</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latinLnBrk="0">
              <a:defRPr lang="vi-VN" sz="800">
                <a:solidFill>
                  <a:schemeClr val="tx1"/>
                </a:solidFill>
              </a:defRPr>
            </a:lvl1pPr>
          </a:lstStyle>
          <a:p>
            <a:fld id="{EAB6F22D-34FA-43A4-B48A-40A230D6062C}" type="datetime1">
              <a:rPr lang="en-US"/>
              <a:t>6/14/23</a:t>
            </a:fld>
            <a:endParaRPr lang="vi-VN"/>
          </a:p>
        </p:txBody>
      </p:sp>
      <p:sp>
        <p:nvSpPr>
          <p:cNvPr id="5" name="Chỗ dành sẵn cho Chân trang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latinLnBrk="0">
              <a:defRPr lang="vi-VN" sz="800">
                <a:solidFill>
                  <a:schemeClr val="tx1"/>
                </a:solidFill>
              </a:defRPr>
            </a:lvl1pPr>
          </a:lstStyle>
          <a:p>
            <a:endParaRPr lang="vi-VN"/>
          </a:p>
        </p:txBody>
      </p:sp>
      <p:sp>
        <p:nvSpPr>
          <p:cNvPr id="6" name="Chỗ dành sẵn cho Số Bản chiếu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latinLnBrk="0">
              <a:defRPr lang="vi-VN" sz="800">
                <a:solidFill>
                  <a:schemeClr val="tx1"/>
                </a:solidFill>
              </a:defRPr>
            </a:lvl1pPr>
          </a:lstStyle>
          <a:p>
            <a:fld id="{484FD59D-33F1-4A76-843D-E67207CAFE54}" type="slidenum">
              <a:rPr/>
              <a:t>‹#›</a:t>
            </a:fld>
            <a:endParaRPr lang="vi-VN"/>
          </a:p>
        </p:txBody>
      </p:sp>
      <p:pic>
        <p:nvPicPr>
          <p:cNvPr id="7" name="Picture 6">
            <a:extLst>
              <a:ext uri="{FF2B5EF4-FFF2-40B4-BE49-F238E27FC236}">
                <a16:creationId xmlns:a16="http://schemas.microsoft.com/office/drawing/2014/main" id="{4987F163-1CBC-4623-AC7C-F8DF1D5004EC}"/>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380406" y="753397"/>
            <a:ext cx="5351206" cy="5351206"/>
          </a:xfrm>
          <a:prstGeom prst="ellipse">
            <a:avLst/>
          </a:prstGeom>
          <a:ln>
            <a:noFill/>
          </a:ln>
          <a:effectLst>
            <a:softEdge rad="112500"/>
          </a:effectLst>
        </p:spPr>
      </p:pic>
      <p:pic>
        <p:nvPicPr>
          <p:cNvPr id="8" name="Picture 7">
            <a:extLst>
              <a:ext uri="{FF2B5EF4-FFF2-40B4-BE49-F238E27FC236}">
                <a16:creationId xmlns:a16="http://schemas.microsoft.com/office/drawing/2014/main" id="{DA6880EA-E48F-4962-A024-65E43847E82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746A4968-4405-4344-8798-24364F9B8AFD}"/>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251494" y="1049594"/>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EAD9FAD0-EECD-42C9-8FDB-FC972E85D3B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4206761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18.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9.png"/><Relationship Id="rId1" Type="http://schemas.openxmlformats.org/officeDocument/2006/relationships/slideLayout" Target="../slideLayouts/slideLayout23.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2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3.xml"/><Relationship Id="rId5" Type="http://schemas.openxmlformats.org/officeDocument/2006/relationships/image" Target="../media/image4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0.png"/><Relationship Id="rId3" Type="http://schemas.openxmlformats.org/officeDocument/2006/relationships/slideLayout" Target="../slideLayouts/slideLayout12.xml"/><Relationship Id="rId7" Type="http://schemas.openxmlformats.org/officeDocument/2006/relationships/image" Target="../media/image6.png"/><Relationship Id="rId12" Type="http://schemas.openxmlformats.org/officeDocument/2006/relationships/slide" Target="slide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slide" Target="slide5.xml"/><Relationship Id="rId5" Type="http://schemas.openxmlformats.org/officeDocument/2006/relationships/image" Target="../media/image4.jpg"/><Relationship Id="rId15" Type="http://schemas.openxmlformats.org/officeDocument/2006/relationships/image" Target="../media/image11.png"/><Relationship Id="rId10" Type="http://schemas.openxmlformats.org/officeDocument/2006/relationships/slide" Target="slide6.xml"/><Relationship Id="rId4" Type="http://schemas.openxmlformats.org/officeDocument/2006/relationships/notesSlide" Target="../notesSlides/notesSlide3.xml"/><Relationship Id="rId9" Type="http://schemas.openxmlformats.org/officeDocument/2006/relationships/image" Target="../media/image7.png"/><Relationship Id="rId14" Type="http://schemas.openxmlformats.org/officeDocument/2006/relationships/slide" Target="slide9.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1609820" y="2373355"/>
            <a:ext cx="1188246" cy="810882"/>
          </a:xfrm>
          <a:prstGeom prst="rect">
            <a:avLst/>
          </a:prstGeom>
        </p:spPr>
      </p:pic>
      <p:sp>
        <p:nvSpPr>
          <p:cNvPr id="18" name="Rounded Rectangle 17">
            <a:hlinkClick r:id="" action="ppaction://hlinkshowjump?jump=nextslide"/>
          </p:cNvPr>
          <p:cNvSpPr/>
          <p:nvPr/>
        </p:nvSpPr>
        <p:spPr>
          <a:xfrm>
            <a:off x="5292673" y="5757435"/>
            <a:ext cx="1606653" cy="625507"/>
          </a:xfrm>
          <a:prstGeom prst="roundRect">
            <a:avLst>
              <a:gd name="adj" fmla="val 50000"/>
            </a:avLst>
          </a:prstGeom>
          <a:solidFill>
            <a:srgbClr val="34AD37"/>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PLAY</a:t>
            </a:r>
          </a:p>
        </p:txBody>
      </p:sp>
      <p:pic>
        <p:nvPicPr>
          <p:cNvPr id="3" name="Picture 2">
            <a:extLst>
              <a:ext uri="{FF2B5EF4-FFF2-40B4-BE49-F238E27FC236}">
                <a16:creationId xmlns:a16="http://schemas.microsoft.com/office/drawing/2014/main" id="{6CB3EAA4-41ED-4BC8-A647-F2B084F6C456}"/>
              </a:ext>
            </a:extLst>
          </p:cNvPr>
          <p:cNvPicPr>
            <a:picLocks noChangeAspect="1"/>
          </p:cNvPicPr>
          <p:nvPr/>
        </p:nvPicPr>
        <p:blipFill>
          <a:blip r:embed="rId7"/>
          <a:stretch>
            <a:fillRect/>
          </a:stretch>
        </p:blipFill>
        <p:spPr>
          <a:xfrm>
            <a:off x="1955974" y="2044668"/>
            <a:ext cx="8077900" cy="3359187"/>
          </a:xfrm>
          <a:prstGeom prst="rect">
            <a:avLst/>
          </a:prstGeom>
        </p:spPr>
      </p:pic>
      <p:pic>
        <p:nvPicPr>
          <p:cNvPr id="17" name="Picture 16">
            <a:extLst>
              <a:ext uri="{FF2B5EF4-FFF2-40B4-BE49-F238E27FC236}">
                <a16:creationId xmlns:a16="http://schemas.microsoft.com/office/drawing/2014/main" id="{6F15260F-EB56-487B-8936-26228C60D110}"/>
              </a:ext>
            </a:extLst>
          </p:cNvPr>
          <p:cNvPicPr>
            <a:picLocks noChangeAspect="1"/>
          </p:cNvPicPr>
          <p:nvPr/>
        </p:nvPicPr>
        <p:blipFill>
          <a:blip r:embed="rId8"/>
          <a:stretch>
            <a:fillRect/>
          </a:stretch>
        </p:blipFill>
        <p:spPr>
          <a:xfrm>
            <a:off x="4276467" y="-109444"/>
            <a:ext cx="3738629" cy="2874128"/>
          </a:xfrm>
          <a:prstGeom prst="rect">
            <a:avLst/>
          </a:prstGeom>
        </p:spPr>
      </p:pic>
    </p:spTree>
    <p:extLst>
      <p:ext uri="{BB962C8B-B14F-4D97-AF65-F5344CB8AC3E}">
        <p14:creationId xmlns:p14="http://schemas.microsoft.com/office/powerpoint/2010/main" val="63169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53" presetClass="entr" presetSubtype="16"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500" fill="hold"/>
                                        <p:tgtEl>
                                          <p:spTgt spid="3"/>
                                        </p:tgtEl>
                                        <p:attrNameLst>
                                          <p:attrName>ppt_w</p:attrName>
                                        </p:attrNameLst>
                                      </p:cBhvr>
                                      <p:tavLst>
                                        <p:tav tm="0">
                                          <p:val>
                                            <p:fltVal val="0"/>
                                          </p:val>
                                        </p:tav>
                                        <p:tav tm="100000">
                                          <p:val>
                                            <p:strVal val="#ppt_w"/>
                                          </p:val>
                                        </p:tav>
                                      </p:tavLst>
                                    </p:anim>
                                    <p:anim calcmode="lin" valueType="num">
                                      <p:cBhvr>
                                        <p:cTn id="98" dur="500" fill="hold"/>
                                        <p:tgtEl>
                                          <p:spTgt spid="3"/>
                                        </p:tgtEl>
                                        <p:attrNameLst>
                                          <p:attrName>ppt_h</p:attrName>
                                        </p:attrNameLst>
                                      </p:cBhvr>
                                      <p:tavLst>
                                        <p:tav tm="0">
                                          <p:val>
                                            <p:fltVal val="0"/>
                                          </p:val>
                                        </p:tav>
                                        <p:tav tm="100000">
                                          <p:val>
                                            <p:strVal val="#ppt_h"/>
                                          </p:val>
                                        </p:tav>
                                      </p:tavLst>
                                    </p:anim>
                                    <p:animEffect transition="in" filter="fade">
                                      <p:cBhvr>
                                        <p:cTn id="99" dur="500"/>
                                        <p:tgtEl>
                                          <p:spTgt spid="3"/>
                                        </p:tgtEl>
                                      </p:cBhvr>
                                    </p:animEffect>
                                  </p:childTnLst>
                                </p:cTn>
                              </p:par>
                              <p:par>
                                <p:cTn id="100" presetID="53" presetClass="entr" presetSubtype="16" fill="hold"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9" name="TextBox 8">
            <a:extLst>
              <a:ext uri="{FF2B5EF4-FFF2-40B4-BE49-F238E27FC236}">
                <a16:creationId xmlns:a16="http://schemas.microsoft.com/office/drawing/2014/main" id="{E3F41B08-9C05-43A7-92D1-A56A6DBDC418}"/>
              </a:ext>
            </a:extLst>
          </p:cNvPr>
          <p:cNvSpPr txBox="1"/>
          <p:nvPr/>
        </p:nvSpPr>
        <p:spPr>
          <a:xfrm>
            <a:off x="1665005" y="383459"/>
            <a:ext cx="176645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Times New Roman" pitchFamily="18" charset="0"/>
              </a:rPr>
              <a:t>Một </a:t>
            </a:r>
            <a:r>
              <a:rPr kumimoji="0" lang="en-US" sz="3200" b="0" i="0" u="none" strike="noStrike" kern="1200" cap="none" spc="0" normalizeH="0" baseline="0" noProof="0" dirty="0" err="1">
                <a:ln>
                  <a:noFill/>
                </a:ln>
                <a:solidFill>
                  <a:prstClr val="black"/>
                </a:solidFill>
                <a:effectLst/>
                <a:uLnTx/>
                <a:uFillTx/>
                <a:latin typeface="Times New Roman"/>
                <a:ea typeface="+mn-ea"/>
                <a:cs typeface="Times New Roman" pitchFamily="18" charset="0"/>
              </a:rPr>
              <a:t>trăm</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708C8C8F-BE81-4779-9CDF-A050306909CC}"/>
              </a:ext>
            </a:extLst>
          </p:cNvPr>
          <p:cNvSpPr txBox="1"/>
          <p:nvPr/>
        </p:nvSpPr>
        <p:spPr>
          <a:xfrm>
            <a:off x="3431460" y="383459"/>
            <a:ext cx="3429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a:ea typeface="+mn-ea"/>
                <a:cs typeface="Times New Roman" pitchFamily="18" charset="0"/>
              </a:rPr>
              <a:t>Một </a:t>
            </a:r>
            <a:r>
              <a:rPr kumimoji="0" lang="en-US" sz="3200" b="0" i="0" u="none" strike="noStrike" kern="1200" cap="none" spc="0" normalizeH="0" baseline="0" noProof="0" dirty="0" err="1">
                <a:ln>
                  <a:noFill/>
                </a:ln>
                <a:solidFill>
                  <a:srgbClr val="FF0000"/>
                </a:solidFill>
                <a:effectLst/>
                <a:uLnTx/>
                <a:uFillTx/>
                <a:latin typeface="Times New Roman"/>
                <a:ea typeface="+mn-ea"/>
                <a:cs typeface="Times New Roman" pitchFamily="18" charset="0"/>
              </a:rPr>
              <a:t>trăm</a:t>
            </a:r>
            <a:r>
              <a:rPr kumimoji="0" lang="en-US" sz="3200" b="0" i="0" u="none" strike="noStrike" kern="1200" cap="none" spc="0" normalizeH="0" baseline="0" noProof="0" dirty="0">
                <a:ln>
                  <a:noFill/>
                </a:ln>
                <a:solidFill>
                  <a:srgbClr val="FF0000"/>
                </a:solidFill>
                <a:effectLst/>
                <a:uLnTx/>
                <a:uFillTx/>
                <a:latin typeface="Times New Roman"/>
                <a:ea typeface="+mn-ea"/>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a:ea typeface="+mn-ea"/>
                <a:cs typeface="Times New Roman" pitchFamily="18" charset="0"/>
              </a:rPr>
              <a:t>linh</a:t>
            </a:r>
            <a:r>
              <a:rPr kumimoji="0" lang="en-US" sz="3200" b="0" i="0" u="none" strike="noStrike" kern="1200" cap="none" spc="0" normalizeH="0" baseline="0" noProof="0" dirty="0">
                <a:ln>
                  <a:noFill/>
                </a:ln>
                <a:solidFill>
                  <a:srgbClr val="FF0000"/>
                </a:solidFill>
                <a:effectLst/>
                <a:uLnTx/>
                <a:uFillTx/>
                <a:latin typeface="Times New Roman"/>
                <a:ea typeface="+mn-ea"/>
                <a:cs typeface="Times New Roman" pitchFamily="18" charset="0"/>
              </a:rPr>
              <a:t> một</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AB9B9FA2-D538-4A9E-B5F6-D500CD4175C2}"/>
              </a:ext>
            </a:extLst>
          </p:cNvPr>
          <p:cNvSpPr txBox="1"/>
          <p:nvPr/>
        </p:nvSpPr>
        <p:spPr>
          <a:xfrm>
            <a:off x="6708060" y="383459"/>
            <a:ext cx="31242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Times New Roman" pitchFamily="18" charset="0"/>
              </a:rPr>
              <a:t>Một </a:t>
            </a:r>
            <a:r>
              <a:rPr kumimoji="0" lang="en-US" sz="3200" b="0" i="0" u="none" strike="noStrike" kern="1200" cap="none" spc="0" normalizeH="0" baseline="0" noProof="0" dirty="0" err="1">
                <a:ln>
                  <a:noFill/>
                </a:ln>
                <a:solidFill>
                  <a:prstClr val="black"/>
                </a:solidFill>
                <a:effectLst/>
                <a:uLnTx/>
                <a:uFillTx/>
                <a:latin typeface="Times New Roman"/>
                <a:ea typeface="+mn-ea"/>
                <a:cs typeface="Times New Roman" pitchFamily="18" charset="0"/>
              </a:rPr>
              <a:t>trăm</a:t>
            </a:r>
            <a:r>
              <a:rPr kumimoji="0" lang="en-US" sz="3200" b="0" i="0" u="none" strike="noStrike" kern="1200" cap="none" spc="0" normalizeH="0" baseline="0" noProof="0" dirty="0">
                <a:ln>
                  <a:noFill/>
                </a:ln>
                <a:solidFill>
                  <a:prstClr val="black"/>
                </a:solidFill>
                <a:effectLst/>
                <a:uLnTx/>
                <a:uFillTx/>
                <a:latin typeface="Times New Roman"/>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a:ea typeface="+mn-ea"/>
                <a:cs typeface="Times New Roman" pitchFamily="18" charset="0"/>
              </a:rPr>
              <a:t>linh</a:t>
            </a:r>
            <a:r>
              <a:rPr kumimoji="0" lang="en-US" sz="3200" b="0" i="0" u="none" strike="noStrike" kern="1200" cap="none" spc="0" normalizeH="0" baseline="0" noProof="0" dirty="0">
                <a:ln>
                  <a:noFill/>
                </a:ln>
                <a:solidFill>
                  <a:prstClr val="black"/>
                </a:solidFill>
                <a:effectLst/>
                <a:uLnTx/>
                <a:uFillTx/>
                <a:latin typeface="Times New Roman"/>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a:ea typeface="+mn-ea"/>
                <a:cs typeface="Times New Roman" pitchFamily="18" charset="0"/>
              </a:rPr>
              <a:t>hai</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1933B6CF-FBD0-412D-9F05-D3ABC76CD78A}"/>
              </a:ext>
            </a:extLst>
          </p:cNvPr>
          <p:cNvSpPr txBox="1"/>
          <p:nvPr/>
        </p:nvSpPr>
        <p:spPr>
          <a:xfrm>
            <a:off x="993060" y="916860"/>
            <a:ext cx="31242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a:ea typeface="+mn-ea"/>
                <a:cs typeface="Times New Roman" pitchFamily="18" charset="0"/>
              </a:rPr>
              <a:t>Một </a:t>
            </a:r>
            <a:r>
              <a:rPr kumimoji="0" lang="en-US" sz="3200" b="0" i="0" u="none" strike="noStrike" kern="1200" cap="none" spc="0" normalizeH="0" baseline="0" noProof="0" dirty="0" err="1">
                <a:ln>
                  <a:noFill/>
                </a:ln>
                <a:solidFill>
                  <a:srgbClr val="FF0000"/>
                </a:solidFill>
                <a:effectLst/>
                <a:uLnTx/>
                <a:uFillTx/>
                <a:latin typeface="Times New Roman"/>
                <a:ea typeface="+mn-ea"/>
                <a:cs typeface="Times New Roman" pitchFamily="18" charset="0"/>
              </a:rPr>
              <a:t>trăm</a:t>
            </a:r>
            <a:r>
              <a:rPr kumimoji="0" lang="en-US" sz="3200" b="0" i="0" u="none" strike="noStrike" kern="1200" cap="none" spc="0" normalizeH="0" baseline="0" noProof="0" dirty="0">
                <a:ln>
                  <a:noFill/>
                </a:ln>
                <a:solidFill>
                  <a:srgbClr val="FF0000"/>
                </a:solidFill>
                <a:effectLst/>
                <a:uLnTx/>
                <a:uFillTx/>
                <a:latin typeface="Times New Roman"/>
                <a:ea typeface="+mn-ea"/>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a:ea typeface="+mn-ea"/>
                <a:cs typeface="Times New Roman" pitchFamily="18" charset="0"/>
              </a:rPr>
              <a:t>linh</a:t>
            </a:r>
            <a:r>
              <a:rPr kumimoji="0" lang="en-US" sz="3200" b="0" i="0" u="none" strike="noStrike" kern="1200" cap="none" spc="0" normalizeH="0" baseline="0" noProof="0" dirty="0">
                <a:ln>
                  <a:noFill/>
                </a:ln>
                <a:solidFill>
                  <a:srgbClr val="FF0000"/>
                </a:solidFill>
                <a:effectLst/>
                <a:uLnTx/>
                <a:uFillTx/>
                <a:latin typeface="Times New Roman"/>
                <a:ea typeface="+mn-ea"/>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a:ea typeface="+mn-ea"/>
                <a:cs typeface="Times New Roman" pitchFamily="18" charset="0"/>
              </a:rPr>
              <a:t>ba</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85996FF8-13C8-4C84-9E2E-7A647E35C205}"/>
              </a:ext>
            </a:extLst>
          </p:cNvPr>
          <p:cNvSpPr txBox="1"/>
          <p:nvPr/>
        </p:nvSpPr>
        <p:spPr>
          <a:xfrm>
            <a:off x="3888660" y="916860"/>
            <a:ext cx="3429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Times New Roman" pitchFamily="18" charset="0"/>
              </a:rPr>
              <a:t>Một</a:t>
            </a:r>
            <a:r>
              <a:rPr kumimoji="0" lang="en-US" sz="3200" b="0" i="0" u="none" strike="noStrike" kern="1200" cap="none" spc="0" normalizeH="0" noProof="0" dirty="0">
                <a:ln>
                  <a:noFill/>
                </a:ln>
                <a:solidFill>
                  <a:prstClr val="black"/>
                </a:solidFill>
                <a:effectLst/>
                <a:uLnTx/>
                <a:uFillTx/>
                <a:latin typeface="Times New Roman"/>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a:ea typeface="+mn-ea"/>
                <a:cs typeface="Times New Roman" pitchFamily="18" charset="0"/>
              </a:rPr>
              <a:t>trăm</a:t>
            </a:r>
            <a:r>
              <a:rPr kumimoji="0" lang="en-US" sz="3200" b="0" i="0" u="none" strike="noStrike" kern="1200" cap="none" spc="0" normalizeH="0" noProof="0" dirty="0">
                <a:ln>
                  <a:noFill/>
                </a:ln>
                <a:solidFill>
                  <a:prstClr val="black"/>
                </a:solidFill>
                <a:effectLst/>
                <a:uLnTx/>
                <a:uFillTx/>
                <a:latin typeface="Times New Roman"/>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a:ea typeface="+mn-ea"/>
                <a:cs typeface="Times New Roman" pitchFamily="18" charset="0"/>
              </a:rPr>
              <a:t>linh</a:t>
            </a:r>
            <a:r>
              <a:rPr kumimoji="0" lang="en-US" sz="3200" b="0" i="0" u="none" strike="noStrike" kern="1200" cap="none" spc="0" normalizeH="0" baseline="0" noProof="0" dirty="0">
                <a:ln>
                  <a:noFill/>
                </a:ln>
                <a:solidFill>
                  <a:prstClr val="black"/>
                </a:solidFill>
                <a:effectLst/>
                <a:uLnTx/>
                <a:uFillTx/>
                <a:latin typeface="Times New Roman"/>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a:ea typeface="+mn-ea"/>
                <a:cs typeface="Times New Roman" pitchFamily="18" charset="0"/>
              </a:rPr>
              <a:t>bốn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1B8EAFF9-90FB-4666-9C4B-32E301CE2B16}"/>
              </a:ext>
            </a:extLst>
          </p:cNvPr>
          <p:cNvSpPr txBox="1"/>
          <p:nvPr/>
        </p:nvSpPr>
        <p:spPr>
          <a:xfrm>
            <a:off x="7089060" y="916860"/>
            <a:ext cx="3429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a:ea typeface="+mn-ea"/>
                <a:cs typeface="Times New Roman" pitchFamily="18" charset="0"/>
              </a:rPr>
              <a:t>Một </a:t>
            </a:r>
            <a:r>
              <a:rPr kumimoji="0" lang="en-US" sz="3200" b="0" i="0" u="none" strike="noStrike" kern="1200" cap="none" spc="0" normalizeH="0" baseline="0" noProof="0" dirty="0" err="1">
                <a:ln>
                  <a:noFill/>
                </a:ln>
                <a:solidFill>
                  <a:srgbClr val="FF0000"/>
                </a:solidFill>
                <a:effectLst/>
                <a:uLnTx/>
                <a:uFillTx/>
                <a:latin typeface="Times New Roman"/>
                <a:ea typeface="+mn-ea"/>
                <a:cs typeface="Times New Roman" pitchFamily="18" charset="0"/>
              </a:rPr>
              <a:t>trăm</a:t>
            </a:r>
            <a:r>
              <a:rPr kumimoji="0" lang="en-US" sz="3200" b="0" i="0" u="none" strike="noStrike" kern="1200" cap="none" spc="0" normalizeH="0" baseline="0" noProof="0" dirty="0">
                <a:ln>
                  <a:noFill/>
                </a:ln>
                <a:solidFill>
                  <a:srgbClr val="FF0000"/>
                </a:solidFill>
                <a:effectLst/>
                <a:uLnTx/>
                <a:uFillTx/>
                <a:latin typeface="Times New Roman"/>
                <a:ea typeface="+mn-ea"/>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a:ea typeface="+mn-ea"/>
                <a:cs typeface="Times New Roman" pitchFamily="18" charset="0"/>
              </a:rPr>
              <a:t>linh</a:t>
            </a:r>
            <a:r>
              <a:rPr kumimoji="0" lang="en-US" sz="3200" b="0" i="0" u="none" strike="noStrike" kern="1200" cap="none" spc="0" normalizeH="0" baseline="0" noProof="0" dirty="0">
                <a:ln>
                  <a:noFill/>
                </a:ln>
                <a:solidFill>
                  <a:srgbClr val="FF0000"/>
                </a:solidFill>
                <a:effectLst/>
                <a:uLnTx/>
                <a:uFillTx/>
                <a:latin typeface="Times New Roman"/>
                <a:ea typeface="+mn-ea"/>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a:ea typeface="+mn-ea"/>
                <a:cs typeface="Times New Roman" pitchFamily="18" charset="0"/>
              </a:rPr>
              <a:t>năm</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646CAC9C-72B2-4638-892D-764E604B333B}"/>
              </a:ext>
            </a:extLst>
          </p:cNvPr>
          <p:cNvSpPr txBox="1"/>
          <p:nvPr/>
        </p:nvSpPr>
        <p:spPr>
          <a:xfrm>
            <a:off x="1069260" y="1501635"/>
            <a:ext cx="31242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imes New Roman"/>
                <a:cs typeface="Times New Roman" pitchFamily="18" charset="0"/>
              </a:rPr>
              <a:t>Một</a:t>
            </a:r>
            <a:r>
              <a:rPr kumimoji="0" lang="en-US" sz="3200" b="0" i="0" u="none" strike="noStrike" kern="1200" cap="none" spc="0" normalizeH="0" baseline="0" noProof="0" dirty="0">
                <a:ln>
                  <a:noFill/>
                </a:ln>
                <a:solidFill>
                  <a:prstClr val="black"/>
                </a:solidFill>
                <a:effectLst/>
                <a:uLnTx/>
                <a:uFillTx/>
                <a:latin typeface="Times New Roman"/>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a:ea typeface="+mn-ea"/>
                <a:cs typeface="Times New Roman" pitchFamily="18" charset="0"/>
              </a:rPr>
              <a:t>trăm</a:t>
            </a:r>
            <a:r>
              <a:rPr kumimoji="0" lang="en-US" sz="3200" b="0" i="0" u="none" strike="noStrike" kern="1200" cap="none" spc="0" normalizeH="0" baseline="0" noProof="0" dirty="0">
                <a:ln>
                  <a:noFill/>
                </a:ln>
                <a:solidFill>
                  <a:prstClr val="black"/>
                </a:solidFill>
                <a:effectLst/>
                <a:uLnTx/>
                <a:uFillTx/>
                <a:latin typeface="Times New Roman"/>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a:ea typeface="+mn-ea"/>
                <a:cs typeface="Times New Roman" pitchFamily="18" charset="0"/>
              </a:rPr>
              <a:t>linh</a:t>
            </a:r>
            <a:r>
              <a:rPr kumimoji="0" lang="en-US" sz="3200" b="0" i="0" u="none" strike="noStrike" kern="1200" cap="none" spc="0" normalizeH="0" baseline="0" noProof="0" dirty="0">
                <a:ln>
                  <a:noFill/>
                </a:ln>
                <a:solidFill>
                  <a:prstClr val="black"/>
                </a:solidFill>
                <a:effectLst/>
                <a:uLnTx/>
                <a:uFillTx/>
                <a:latin typeface="Times New Roman"/>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a:ea typeface="+mn-ea"/>
                <a:cs typeface="Times New Roman" pitchFamily="18" charset="0"/>
              </a:rPr>
              <a:t>sáu</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C3A0676F-631A-4AD1-A87C-010074639F3F}"/>
              </a:ext>
            </a:extLst>
          </p:cNvPr>
          <p:cNvSpPr txBox="1"/>
          <p:nvPr/>
        </p:nvSpPr>
        <p:spPr>
          <a:xfrm>
            <a:off x="4193460" y="1501635"/>
            <a:ext cx="35052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a:ea typeface="+mn-ea"/>
                <a:cs typeface="Times New Roman" pitchFamily="18" charset="0"/>
              </a:rPr>
              <a:t>Một</a:t>
            </a:r>
            <a:r>
              <a:rPr kumimoji="0" lang="en-US" sz="3200" b="0" i="0" u="none" strike="noStrike" kern="1200" cap="none" spc="0" normalizeH="0" noProof="0" dirty="0">
                <a:ln>
                  <a:noFill/>
                </a:ln>
                <a:solidFill>
                  <a:srgbClr val="FF0000"/>
                </a:solidFill>
                <a:effectLst/>
                <a:uLnTx/>
                <a:uFillTx/>
                <a:latin typeface="Times New Roman"/>
                <a:ea typeface="+mn-ea"/>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a:ea typeface="+mn-ea"/>
                <a:cs typeface="Times New Roman" pitchFamily="18" charset="0"/>
              </a:rPr>
              <a:t>trăm</a:t>
            </a:r>
            <a:r>
              <a:rPr kumimoji="0" lang="en-US" sz="3200" b="0" i="0" u="none" strike="noStrike" kern="1200" cap="none" spc="0" normalizeH="0" baseline="0" noProof="0" dirty="0">
                <a:ln>
                  <a:noFill/>
                </a:ln>
                <a:solidFill>
                  <a:srgbClr val="FF0000"/>
                </a:solidFill>
                <a:effectLst/>
                <a:uLnTx/>
                <a:uFillTx/>
                <a:latin typeface="Times New Roman"/>
                <a:ea typeface="+mn-ea"/>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a:ea typeface="+mn-ea"/>
                <a:cs typeface="Times New Roman" pitchFamily="18" charset="0"/>
              </a:rPr>
              <a:t>linh</a:t>
            </a:r>
            <a:r>
              <a:rPr kumimoji="0" lang="en-US" sz="3200" b="0" i="0" u="none" strike="noStrike" kern="1200" cap="none" spc="0" normalizeH="0" baseline="0" noProof="0" dirty="0">
                <a:ln>
                  <a:noFill/>
                </a:ln>
                <a:solidFill>
                  <a:srgbClr val="FF0000"/>
                </a:solidFill>
                <a:effectLst/>
                <a:uLnTx/>
                <a:uFillTx/>
                <a:latin typeface="Times New Roman"/>
                <a:ea typeface="+mn-ea"/>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a:ea typeface="+mn-ea"/>
                <a:cs typeface="Times New Roman" pitchFamily="18" charset="0"/>
              </a:rPr>
              <a:t>bảy</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01714FDA-9CE8-431A-83D2-2F45F3F07754}"/>
              </a:ext>
            </a:extLst>
          </p:cNvPr>
          <p:cNvSpPr txBox="1"/>
          <p:nvPr/>
        </p:nvSpPr>
        <p:spPr>
          <a:xfrm>
            <a:off x="7317660" y="1501635"/>
            <a:ext cx="3429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Times New Roman" pitchFamily="18" charset="0"/>
              </a:rPr>
              <a:t>Một </a:t>
            </a:r>
            <a:r>
              <a:rPr kumimoji="0" lang="en-US" sz="3200" b="0" i="0" u="none" strike="noStrike" kern="1200" cap="none" spc="0" normalizeH="0" baseline="0" noProof="0" dirty="0" err="1">
                <a:ln>
                  <a:noFill/>
                </a:ln>
                <a:solidFill>
                  <a:prstClr val="black"/>
                </a:solidFill>
                <a:effectLst/>
                <a:uLnTx/>
                <a:uFillTx/>
                <a:latin typeface="Times New Roman"/>
                <a:ea typeface="+mn-ea"/>
                <a:cs typeface="Times New Roman" pitchFamily="18" charset="0"/>
              </a:rPr>
              <a:t>trăm</a:t>
            </a:r>
            <a:r>
              <a:rPr kumimoji="0" lang="en-US" sz="3200" b="0" i="0" u="none" strike="noStrike" kern="1200" cap="none" spc="0" normalizeH="0" baseline="0" noProof="0" dirty="0">
                <a:ln>
                  <a:noFill/>
                </a:ln>
                <a:solidFill>
                  <a:prstClr val="black"/>
                </a:solidFill>
                <a:effectLst/>
                <a:uLnTx/>
                <a:uFillTx/>
                <a:latin typeface="Times New Roman"/>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a:ea typeface="+mn-ea"/>
                <a:cs typeface="Times New Roman" pitchFamily="18" charset="0"/>
              </a:rPr>
              <a:t>linh</a:t>
            </a:r>
            <a:r>
              <a:rPr kumimoji="0" lang="en-US" sz="3200" b="0" i="0" u="none" strike="noStrike" kern="1200" cap="none" spc="0" normalizeH="0" baseline="0" noProof="0" dirty="0">
                <a:ln>
                  <a:noFill/>
                </a:ln>
                <a:solidFill>
                  <a:prstClr val="black"/>
                </a:solidFill>
                <a:effectLst/>
                <a:uLnTx/>
                <a:uFillTx/>
                <a:latin typeface="Times New Roman"/>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a:ea typeface="+mn-ea"/>
                <a:cs typeface="Times New Roman" pitchFamily="18" charset="0"/>
              </a:rPr>
              <a:t>tám</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3FF1871A-ECB7-4155-88B3-C79CD6A41360}"/>
              </a:ext>
            </a:extLst>
          </p:cNvPr>
          <p:cNvSpPr txBox="1"/>
          <p:nvPr/>
        </p:nvSpPr>
        <p:spPr>
          <a:xfrm>
            <a:off x="1069260" y="2086410"/>
            <a:ext cx="32766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a:ea typeface="+mn-ea"/>
                <a:cs typeface="Times New Roman" pitchFamily="18" charset="0"/>
              </a:rPr>
              <a:t>Một </a:t>
            </a:r>
            <a:r>
              <a:rPr kumimoji="0" lang="en-US" sz="3200" b="0" i="0" u="none" strike="noStrike" kern="1200" cap="none" spc="0" normalizeH="0" baseline="0" noProof="0" dirty="0" err="1">
                <a:ln>
                  <a:noFill/>
                </a:ln>
                <a:solidFill>
                  <a:srgbClr val="FF0000"/>
                </a:solidFill>
                <a:effectLst/>
                <a:uLnTx/>
                <a:uFillTx/>
                <a:latin typeface="Times New Roman"/>
                <a:ea typeface="+mn-ea"/>
                <a:cs typeface="Times New Roman" pitchFamily="18" charset="0"/>
              </a:rPr>
              <a:t>trăm</a:t>
            </a:r>
            <a:r>
              <a:rPr kumimoji="0" lang="en-US" sz="3200" b="0" i="0" u="none" strike="noStrike" kern="1200" cap="none" spc="0" normalizeH="0" baseline="0" noProof="0" dirty="0">
                <a:ln>
                  <a:noFill/>
                </a:ln>
                <a:solidFill>
                  <a:srgbClr val="FF0000"/>
                </a:solidFill>
                <a:effectLst/>
                <a:uLnTx/>
                <a:uFillTx/>
                <a:latin typeface="Times New Roman"/>
                <a:ea typeface="+mn-ea"/>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a:ea typeface="+mn-ea"/>
                <a:cs typeface="Times New Roman" pitchFamily="18" charset="0"/>
              </a:rPr>
              <a:t>linh</a:t>
            </a:r>
            <a:r>
              <a:rPr kumimoji="0" lang="en-US" sz="3200" b="0" i="0" u="none" strike="noStrike" kern="1200" cap="none" spc="0" normalizeH="0" baseline="0" noProof="0" dirty="0">
                <a:ln>
                  <a:noFill/>
                </a:ln>
                <a:solidFill>
                  <a:srgbClr val="FF0000"/>
                </a:solidFill>
                <a:effectLst/>
                <a:uLnTx/>
                <a:uFillTx/>
                <a:latin typeface="Times New Roman"/>
                <a:ea typeface="+mn-ea"/>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a:ea typeface="+mn-ea"/>
                <a:cs typeface="Times New Roman" pitchFamily="18" charset="0"/>
              </a:rPr>
              <a:t>chín</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77E7A1BD-EE12-4387-8BB3-0D1D89A095BC}"/>
              </a:ext>
            </a:extLst>
          </p:cNvPr>
          <p:cNvSpPr txBox="1"/>
          <p:nvPr/>
        </p:nvSpPr>
        <p:spPr>
          <a:xfrm>
            <a:off x="4193460" y="2086410"/>
            <a:ext cx="31242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Times New Roman" pitchFamily="18" charset="0"/>
              </a:rPr>
              <a:t>Một</a:t>
            </a:r>
            <a:r>
              <a:rPr kumimoji="0" lang="en-US" sz="3200" b="0" i="0" u="none" strike="noStrike" kern="1200" cap="none" spc="0" normalizeH="0" noProof="0" dirty="0">
                <a:ln>
                  <a:noFill/>
                </a:ln>
                <a:solidFill>
                  <a:prstClr val="black"/>
                </a:solidFill>
                <a:effectLst/>
                <a:uLnTx/>
                <a:uFillTx/>
                <a:latin typeface="Times New Roman"/>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a:ea typeface="+mn-ea"/>
                <a:cs typeface="Times New Roman" pitchFamily="18" charset="0"/>
              </a:rPr>
              <a:t>trăm</a:t>
            </a:r>
            <a:r>
              <a:rPr kumimoji="0" lang="en-US" sz="3200" b="0" i="0" u="none" strike="noStrike" kern="1200" cap="none" spc="0" normalizeH="0" baseline="0" noProof="0" dirty="0">
                <a:ln>
                  <a:noFill/>
                </a:ln>
                <a:solidFill>
                  <a:prstClr val="black"/>
                </a:solidFill>
                <a:effectLst/>
                <a:uLnTx/>
                <a:uFillTx/>
                <a:latin typeface="Times New Roman"/>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a:ea typeface="+mn-ea"/>
                <a:cs typeface="Times New Roman" pitchFamily="18" charset="0"/>
              </a:rPr>
              <a:t>mười</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2CCF1652-51E4-46CC-A889-9C354D0898C4}"/>
              </a:ext>
            </a:extLst>
          </p:cNvPr>
          <p:cNvSpPr txBox="1"/>
          <p:nvPr/>
        </p:nvSpPr>
        <p:spPr>
          <a:xfrm>
            <a:off x="7089060" y="2086410"/>
            <a:ext cx="3429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a:ea typeface="+mn-ea"/>
                <a:cs typeface="Times New Roman" pitchFamily="18" charset="0"/>
              </a:rPr>
              <a:t>Một </a:t>
            </a:r>
            <a:r>
              <a:rPr kumimoji="0" lang="en-US" sz="3200" b="0" i="0" u="none" strike="noStrike" kern="1200" cap="none" spc="0" normalizeH="0" baseline="0" noProof="0" dirty="0" err="1">
                <a:ln>
                  <a:noFill/>
                </a:ln>
                <a:solidFill>
                  <a:srgbClr val="FF0000"/>
                </a:solidFill>
                <a:effectLst/>
                <a:uLnTx/>
                <a:uFillTx/>
                <a:latin typeface="Times New Roman"/>
                <a:ea typeface="+mn-ea"/>
                <a:cs typeface="Times New Roman" pitchFamily="18" charset="0"/>
              </a:rPr>
              <a:t>trăm</a:t>
            </a:r>
            <a:r>
              <a:rPr kumimoji="0" lang="en-US" sz="3200" b="0" i="0" u="none" strike="noStrike" kern="1200" cap="none" spc="0" normalizeH="0" baseline="0" noProof="0" dirty="0">
                <a:ln>
                  <a:noFill/>
                </a:ln>
                <a:solidFill>
                  <a:srgbClr val="FF0000"/>
                </a:solidFill>
                <a:effectLst/>
                <a:uLnTx/>
                <a:uFillTx/>
                <a:latin typeface="Times New Roman"/>
                <a:ea typeface="+mn-ea"/>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a:ea typeface="+mn-ea"/>
                <a:cs typeface="Times New Roman" pitchFamily="18" charset="0"/>
              </a:rPr>
              <a:t>mười</a:t>
            </a:r>
            <a:r>
              <a:rPr kumimoji="0" lang="en-US" sz="3200" b="0" i="0" u="none" strike="noStrike" kern="1200" cap="none" spc="0" normalizeH="0" baseline="0" noProof="0" dirty="0">
                <a:ln>
                  <a:noFill/>
                </a:ln>
                <a:solidFill>
                  <a:srgbClr val="FF0000"/>
                </a:solidFill>
                <a:effectLst/>
                <a:uLnTx/>
                <a:uFillTx/>
                <a:latin typeface="Times New Roman"/>
                <a:ea typeface="+mn-ea"/>
                <a:cs typeface="Times New Roman" pitchFamily="18" charset="0"/>
              </a:rPr>
              <a:t> một</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DA0DED89-145E-4355-80A4-30A99FF8A9DB}"/>
              </a:ext>
            </a:extLst>
          </p:cNvPr>
          <p:cNvSpPr txBox="1"/>
          <p:nvPr/>
        </p:nvSpPr>
        <p:spPr>
          <a:xfrm>
            <a:off x="1069260" y="2671185"/>
            <a:ext cx="32766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Times New Roman" pitchFamily="18" charset="0"/>
              </a:rPr>
              <a:t>Một </a:t>
            </a:r>
            <a:r>
              <a:rPr kumimoji="0" lang="en-US" sz="3200" b="0" i="0" u="none" strike="noStrike" kern="1200" cap="none" spc="0" normalizeH="0" baseline="0" noProof="0" dirty="0" err="1">
                <a:ln>
                  <a:noFill/>
                </a:ln>
                <a:solidFill>
                  <a:prstClr val="black"/>
                </a:solidFill>
                <a:effectLst/>
                <a:uLnTx/>
                <a:uFillTx/>
                <a:latin typeface="Times New Roman"/>
                <a:ea typeface="+mn-ea"/>
                <a:cs typeface="Times New Roman" pitchFamily="18" charset="0"/>
              </a:rPr>
              <a:t>trăm</a:t>
            </a:r>
            <a:r>
              <a:rPr kumimoji="0" lang="en-US" sz="3200" b="0" i="0" u="none" strike="noStrike" kern="1200" cap="none" spc="0" normalizeH="0" baseline="0" noProof="0" dirty="0">
                <a:ln>
                  <a:noFill/>
                </a:ln>
                <a:solidFill>
                  <a:prstClr val="black"/>
                </a:solidFill>
                <a:effectLst/>
                <a:uLnTx/>
                <a:uFillTx/>
                <a:latin typeface="Times New Roman"/>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a:ea typeface="+mn-ea"/>
                <a:cs typeface="Times New Roman" pitchFamily="18" charset="0"/>
              </a:rPr>
              <a:t>mười</a:t>
            </a:r>
            <a:r>
              <a:rPr kumimoji="0" lang="en-US" sz="3200" b="0" i="0" u="none" strike="noStrike" kern="1200" cap="none" spc="0" normalizeH="0" baseline="0" noProof="0" dirty="0">
                <a:ln>
                  <a:noFill/>
                </a:ln>
                <a:solidFill>
                  <a:prstClr val="black"/>
                </a:solidFill>
                <a:effectLst/>
                <a:uLnTx/>
                <a:uFillTx/>
                <a:latin typeface="Times New Roman"/>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a:ea typeface="+mn-ea"/>
                <a:cs typeface="Times New Roman" pitchFamily="18" charset="0"/>
              </a:rPr>
              <a:t>hai</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348EFCE0-78BB-4A87-A315-8CB84813B1C9}"/>
              </a:ext>
            </a:extLst>
          </p:cNvPr>
          <p:cNvSpPr txBox="1"/>
          <p:nvPr/>
        </p:nvSpPr>
        <p:spPr>
          <a:xfrm>
            <a:off x="4193460" y="2671185"/>
            <a:ext cx="35052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a:ea typeface="+mn-ea"/>
                <a:cs typeface="Times New Roman" pitchFamily="18" charset="0"/>
              </a:rPr>
              <a:t>Một </a:t>
            </a:r>
            <a:r>
              <a:rPr kumimoji="0" lang="en-US" sz="3200" b="0" i="0" u="none" strike="noStrike" kern="1200" cap="none" spc="0" normalizeH="0" baseline="0" noProof="0" dirty="0" err="1">
                <a:ln>
                  <a:noFill/>
                </a:ln>
                <a:solidFill>
                  <a:srgbClr val="FF0000"/>
                </a:solidFill>
                <a:effectLst/>
                <a:uLnTx/>
                <a:uFillTx/>
                <a:latin typeface="Times New Roman"/>
                <a:ea typeface="+mn-ea"/>
                <a:cs typeface="Times New Roman" pitchFamily="18" charset="0"/>
              </a:rPr>
              <a:t>trăm</a:t>
            </a:r>
            <a:r>
              <a:rPr kumimoji="0" lang="en-US" sz="3200" b="0" i="0" u="none" strike="noStrike" kern="1200" cap="none" spc="0" normalizeH="0" baseline="0" noProof="0" dirty="0">
                <a:ln>
                  <a:noFill/>
                </a:ln>
                <a:solidFill>
                  <a:srgbClr val="FF0000"/>
                </a:solidFill>
                <a:effectLst/>
                <a:uLnTx/>
                <a:uFillTx/>
                <a:latin typeface="Times New Roman"/>
                <a:ea typeface="+mn-ea"/>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a:ea typeface="+mn-ea"/>
                <a:cs typeface="Times New Roman" pitchFamily="18" charset="0"/>
              </a:rPr>
              <a:t>mười</a:t>
            </a:r>
            <a:r>
              <a:rPr kumimoji="0" lang="en-US" sz="3200" b="0" i="0" u="none" strike="noStrike" kern="1200" cap="none" spc="0" normalizeH="0" baseline="0" noProof="0" dirty="0">
                <a:ln>
                  <a:noFill/>
                </a:ln>
                <a:solidFill>
                  <a:srgbClr val="FF0000"/>
                </a:solidFill>
                <a:effectLst/>
                <a:uLnTx/>
                <a:uFillTx/>
                <a:latin typeface="Times New Roman"/>
                <a:ea typeface="+mn-ea"/>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a:ea typeface="+mn-ea"/>
                <a:cs typeface="Times New Roman" pitchFamily="18" charset="0"/>
              </a:rPr>
              <a:t>ba</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D170CD98-1D03-4BB2-ACF3-B23F1ADF1D0A}"/>
              </a:ext>
            </a:extLst>
          </p:cNvPr>
          <p:cNvSpPr txBox="1"/>
          <p:nvPr/>
        </p:nvSpPr>
        <p:spPr>
          <a:xfrm>
            <a:off x="7470060" y="2671185"/>
            <a:ext cx="3429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Times New Roman" pitchFamily="18" charset="0"/>
              </a:rPr>
              <a:t>Một </a:t>
            </a:r>
            <a:r>
              <a:rPr kumimoji="0" lang="en-US" sz="3200" b="0" i="0" u="none" strike="noStrike" kern="1200" cap="none" spc="0" normalizeH="0" baseline="0" noProof="0" dirty="0" err="1">
                <a:ln>
                  <a:noFill/>
                </a:ln>
                <a:solidFill>
                  <a:prstClr val="black"/>
                </a:solidFill>
                <a:effectLst/>
                <a:uLnTx/>
                <a:uFillTx/>
                <a:latin typeface="Times New Roman"/>
                <a:ea typeface="+mn-ea"/>
                <a:cs typeface="Times New Roman" pitchFamily="18" charset="0"/>
              </a:rPr>
              <a:t>trăm</a:t>
            </a:r>
            <a:r>
              <a:rPr kumimoji="0" lang="en-US" sz="3200" b="0" i="0" u="none" strike="noStrike" kern="1200" cap="none" spc="0" normalizeH="0" baseline="0" noProof="0" dirty="0">
                <a:ln>
                  <a:noFill/>
                </a:ln>
                <a:solidFill>
                  <a:prstClr val="black"/>
                </a:solidFill>
                <a:effectLst/>
                <a:uLnTx/>
                <a:uFillTx/>
                <a:latin typeface="Times New Roman"/>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a:ea typeface="+mn-ea"/>
                <a:cs typeface="Times New Roman" pitchFamily="18" charset="0"/>
              </a:rPr>
              <a:t>mười</a:t>
            </a:r>
            <a:r>
              <a:rPr kumimoji="0" lang="en-US" sz="3200" b="0" i="0" u="none" strike="noStrike" kern="1200" cap="none" spc="0" normalizeH="0" baseline="0" noProof="0" dirty="0">
                <a:ln>
                  <a:noFill/>
                </a:ln>
                <a:solidFill>
                  <a:prstClr val="black"/>
                </a:solidFill>
                <a:effectLst/>
                <a:uLnTx/>
                <a:uFillTx/>
                <a:latin typeface="Times New Roman"/>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a:ea typeface="+mn-ea"/>
                <a:cs typeface="Times New Roman" pitchFamily="18" charset="0"/>
              </a:rPr>
              <a:t>bốn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0" name="Picture 19">
            <a:extLst>
              <a:ext uri="{FF2B5EF4-FFF2-40B4-BE49-F238E27FC236}">
                <a16:creationId xmlns:a16="http://schemas.microsoft.com/office/drawing/2014/main" id="{EF585056-20D8-4A42-B33B-E914BD6AD0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3460" y="4263920"/>
            <a:ext cx="1513665" cy="1944750"/>
          </a:xfrm>
          <a:prstGeom prst="rect">
            <a:avLst/>
          </a:prstGeom>
        </p:spPr>
      </p:pic>
      <p:pic>
        <p:nvPicPr>
          <p:cNvPr id="21" name="Picture 20">
            <a:extLst>
              <a:ext uri="{FF2B5EF4-FFF2-40B4-BE49-F238E27FC236}">
                <a16:creationId xmlns:a16="http://schemas.microsoft.com/office/drawing/2014/main" id="{2AF6F881-2B5A-4181-9529-289D335D21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5560" y="4052225"/>
            <a:ext cx="4246000" cy="2423978"/>
          </a:xfrm>
          <a:prstGeom prst="rect">
            <a:avLst/>
          </a:prstGeom>
        </p:spPr>
      </p:pic>
      <p:pic>
        <p:nvPicPr>
          <p:cNvPr id="27" name="Picture 26">
            <a:extLst>
              <a:ext uri="{FF2B5EF4-FFF2-40B4-BE49-F238E27FC236}">
                <a16:creationId xmlns:a16="http://schemas.microsoft.com/office/drawing/2014/main" id="{0CF00A58-01D9-463F-8D91-5E1D85ACC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0306" y="3971851"/>
            <a:ext cx="2790079" cy="2391496"/>
          </a:xfrm>
          <a:prstGeom prst="rect">
            <a:avLst/>
          </a:prstGeom>
        </p:spPr>
      </p:pic>
      <p:sp>
        <p:nvSpPr>
          <p:cNvPr id="29" name="TextBox 28">
            <a:extLst>
              <a:ext uri="{FF2B5EF4-FFF2-40B4-BE49-F238E27FC236}">
                <a16:creationId xmlns:a16="http://schemas.microsoft.com/office/drawing/2014/main" id="{B66BD613-05A5-4A61-895E-E79515C63949}"/>
              </a:ext>
            </a:extLst>
          </p:cNvPr>
          <p:cNvSpPr txBox="1"/>
          <p:nvPr/>
        </p:nvSpPr>
        <p:spPr>
          <a:xfrm>
            <a:off x="993060" y="3413274"/>
            <a:ext cx="35052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a:ea typeface="+mn-ea"/>
                <a:cs typeface="Times New Roman" pitchFamily="18" charset="0"/>
              </a:rPr>
              <a:t>Một </a:t>
            </a:r>
            <a:r>
              <a:rPr kumimoji="0" lang="en-US" sz="3200" b="0" i="0" u="none" strike="noStrike" kern="1200" cap="none" spc="0" normalizeH="0" baseline="0" noProof="0" dirty="0" err="1">
                <a:ln>
                  <a:noFill/>
                </a:ln>
                <a:solidFill>
                  <a:srgbClr val="FF0000"/>
                </a:solidFill>
                <a:effectLst/>
                <a:uLnTx/>
                <a:uFillTx/>
                <a:latin typeface="Times New Roman"/>
                <a:ea typeface="+mn-ea"/>
                <a:cs typeface="Times New Roman" pitchFamily="18" charset="0"/>
              </a:rPr>
              <a:t>trăm</a:t>
            </a:r>
            <a:r>
              <a:rPr kumimoji="0" lang="en-US" sz="3200" b="0" i="0" u="none" strike="noStrike" kern="1200" cap="none" spc="0" normalizeH="0" baseline="0" noProof="0" dirty="0">
                <a:ln>
                  <a:noFill/>
                </a:ln>
                <a:solidFill>
                  <a:srgbClr val="FF0000"/>
                </a:solidFill>
                <a:effectLst/>
                <a:uLnTx/>
                <a:uFillTx/>
                <a:latin typeface="Times New Roman"/>
                <a:ea typeface="+mn-ea"/>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a:ea typeface="+mn-ea"/>
                <a:cs typeface="Times New Roman" pitchFamily="18" charset="0"/>
              </a:rPr>
              <a:t>mười</a:t>
            </a:r>
            <a:r>
              <a:rPr kumimoji="0" lang="en-US" sz="3200" b="0" i="0" u="none" strike="noStrike" kern="1200" cap="none" spc="0" normalizeH="0" baseline="0" noProof="0" dirty="0">
                <a:ln>
                  <a:noFill/>
                </a:ln>
                <a:solidFill>
                  <a:srgbClr val="FF0000"/>
                </a:solidFill>
                <a:effectLst/>
                <a:uLnTx/>
                <a:uFillTx/>
                <a:latin typeface="Times New Roman"/>
                <a:ea typeface="+mn-ea"/>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a:ea typeface="+mn-ea"/>
                <a:cs typeface="Times New Roman" pitchFamily="18" charset="0"/>
              </a:rPr>
              <a:t>lăm</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438E0D45-5381-4ECC-9342-CA25B6BC7BD7}"/>
              </a:ext>
            </a:extLst>
          </p:cNvPr>
          <p:cNvSpPr txBox="1"/>
          <p:nvPr/>
        </p:nvSpPr>
        <p:spPr>
          <a:xfrm>
            <a:off x="4498260" y="3413274"/>
            <a:ext cx="3429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Times New Roman" pitchFamily="18" charset="0"/>
              </a:rPr>
              <a:t>Một </a:t>
            </a:r>
            <a:r>
              <a:rPr kumimoji="0" lang="en-US" sz="3200" b="0" i="0" u="none" strike="noStrike" kern="1200" cap="none" spc="0" normalizeH="0" baseline="0" noProof="0" dirty="0" err="1">
                <a:ln>
                  <a:noFill/>
                </a:ln>
                <a:solidFill>
                  <a:prstClr val="black"/>
                </a:solidFill>
                <a:effectLst/>
                <a:uLnTx/>
                <a:uFillTx/>
                <a:latin typeface="Times New Roman"/>
                <a:ea typeface="+mn-ea"/>
                <a:cs typeface="Times New Roman" pitchFamily="18" charset="0"/>
              </a:rPr>
              <a:t>trăm</a:t>
            </a:r>
            <a:r>
              <a:rPr kumimoji="0" lang="en-US" sz="3200" b="0" i="0" u="none" strike="noStrike" kern="1200" cap="none" spc="0" normalizeH="0" baseline="0" noProof="0" dirty="0">
                <a:ln>
                  <a:noFill/>
                </a:ln>
                <a:solidFill>
                  <a:prstClr val="black"/>
                </a:solidFill>
                <a:effectLst/>
                <a:uLnTx/>
                <a:uFillTx/>
                <a:latin typeface="Times New Roman"/>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a:ea typeface="+mn-ea"/>
                <a:cs typeface="Times New Roman" pitchFamily="18" charset="0"/>
              </a:rPr>
              <a:t>mười</a:t>
            </a:r>
            <a:r>
              <a:rPr kumimoji="0" lang="en-US" sz="3200" b="0" i="0" u="none" strike="noStrike" kern="1200" cap="none" spc="0" normalizeH="0" baseline="0" noProof="0" dirty="0">
                <a:ln>
                  <a:noFill/>
                </a:ln>
                <a:solidFill>
                  <a:prstClr val="black"/>
                </a:solidFill>
                <a:effectLst/>
                <a:uLnTx/>
                <a:uFillTx/>
                <a:latin typeface="Times New Roman"/>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a:ea typeface="+mn-ea"/>
                <a:cs typeface="Times New Roman" pitchFamily="18" charset="0"/>
              </a:rPr>
              <a:t>sáu</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D63D47A5-ED54-4C72-8C01-F8BE0B9526D5}"/>
              </a:ext>
            </a:extLst>
          </p:cNvPr>
          <p:cNvSpPr txBox="1"/>
          <p:nvPr/>
        </p:nvSpPr>
        <p:spPr>
          <a:xfrm>
            <a:off x="7971617" y="3413273"/>
            <a:ext cx="35052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a:ea typeface="+mn-ea"/>
                <a:cs typeface="Times New Roman" pitchFamily="18" charset="0"/>
              </a:rPr>
              <a:t>Một </a:t>
            </a:r>
            <a:r>
              <a:rPr kumimoji="0" lang="en-US" sz="3200" b="0" i="0" u="none" strike="noStrike" kern="1200" cap="none" spc="0" normalizeH="0" baseline="0" noProof="0" dirty="0" err="1">
                <a:ln>
                  <a:noFill/>
                </a:ln>
                <a:solidFill>
                  <a:srgbClr val="FF0000"/>
                </a:solidFill>
                <a:effectLst/>
                <a:uLnTx/>
                <a:uFillTx/>
                <a:latin typeface="Times New Roman"/>
                <a:ea typeface="+mn-ea"/>
                <a:cs typeface="Times New Roman" pitchFamily="18" charset="0"/>
              </a:rPr>
              <a:t>trăm</a:t>
            </a:r>
            <a:r>
              <a:rPr kumimoji="0" lang="en-US" sz="3200" b="0" i="0" u="none" strike="noStrike" kern="1200" cap="none" spc="0" normalizeH="0" baseline="0" noProof="0" dirty="0">
                <a:ln>
                  <a:noFill/>
                </a:ln>
                <a:solidFill>
                  <a:srgbClr val="FF0000"/>
                </a:solidFill>
                <a:effectLst/>
                <a:uLnTx/>
                <a:uFillTx/>
                <a:latin typeface="Times New Roman"/>
                <a:ea typeface="+mn-ea"/>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a:ea typeface="+mn-ea"/>
                <a:cs typeface="Times New Roman" pitchFamily="18" charset="0"/>
              </a:rPr>
              <a:t>mười</a:t>
            </a:r>
            <a:r>
              <a:rPr kumimoji="0" lang="en-US" sz="3200" b="0" i="0" u="none" strike="noStrike" kern="1200" cap="none" spc="0" normalizeH="0" baseline="0" noProof="0" dirty="0">
                <a:ln>
                  <a:noFill/>
                </a:ln>
                <a:solidFill>
                  <a:srgbClr val="FF0000"/>
                </a:solidFill>
                <a:effectLst/>
                <a:uLnTx/>
                <a:uFillTx/>
                <a:latin typeface="Times New Roman"/>
                <a:ea typeface="+mn-ea"/>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a:ea typeface="+mn-ea"/>
                <a:cs typeface="Times New Roman" pitchFamily="18" charset="0"/>
              </a:rPr>
              <a:t>bảy</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45972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8" grpId="0"/>
      <p:bldP spid="19" grpId="0"/>
      <p:bldP spid="22" grpId="0"/>
      <p:bldP spid="24" grpId="0"/>
      <p:bldP spid="25" grpId="0"/>
      <p:bldP spid="26" grpId="0"/>
      <p:bldP spid="28"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3"/>
          <a:stretch>
            <a:fillRect/>
          </a:stretch>
        </p:blipFill>
        <p:spPr>
          <a:xfrm rot="20100000">
            <a:off x="-1472565" y="2096135"/>
            <a:ext cx="4917440" cy="8070850"/>
          </a:xfrm>
          <a:prstGeom prst="rect">
            <a:avLst/>
          </a:prstGeom>
        </p:spPr>
      </p:pic>
      <p:pic>
        <p:nvPicPr>
          <p:cNvPr id="2" name="图片 1" descr="1"/>
          <p:cNvPicPr>
            <a:picLocks noChangeAspect="1"/>
          </p:cNvPicPr>
          <p:nvPr/>
        </p:nvPicPr>
        <p:blipFill>
          <a:blip r:embed="rId4"/>
          <a:stretch>
            <a:fillRect/>
          </a:stretch>
        </p:blipFill>
        <p:spPr>
          <a:xfrm rot="18360000">
            <a:off x="9293860" y="-2724785"/>
            <a:ext cx="5318760" cy="6892925"/>
          </a:xfrm>
          <a:prstGeom prst="rect">
            <a:avLst/>
          </a:prstGeom>
        </p:spPr>
      </p:pic>
      <p:sp>
        <p:nvSpPr>
          <p:cNvPr id="1667" name="文本框 1666"/>
          <p:cNvSpPr txBox="1"/>
          <p:nvPr/>
        </p:nvSpPr>
        <p:spPr>
          <a:xfrm>
            <a:off x="5304201" y="1500248"/>
            <a:ext cx="1583690" cy="8299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800" b="1"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rPr>
              <a:t>目 录</a:t>
            </a:r>
          </a:p>
        </p:txBody>
      </p:sp>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253317"/>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Times New Roman"/>
              <a:ea typeface="+mn-ea"/>
              <a:cs typeface="+mn-cs"/>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1238251" y="383459"/>
            <a:ext cx="9982200" cy="767584"/>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lvl="0" algn="ctr"/>
            <a:r>
              <a:rPr lang="vi-VN" sz="3200" b="1" dirty="0">
                <a:solidFill>
                  <a:srgbClr val="7030A0"/>
                </a:solidFill>
                <a:latin typeface="Times New Roman"/>
              </a:rPr>
              <a:t>Xếp lại theo các trăm, chục, đơn vị rồi đọc và viết số.</a:t>
            </a:r>
          </a:p>
        </p:txBody>
      </p:sp>
      <p:pic>
        <p:nvPicPr>
          <p:cNvPr id="11" name="Picture 10">
            <a:extLst>
              <a:ext uri="{FF2B5EF4-FFF2-40B4-BE49-F238E27FC236}">
                <a16:creationId xmlns:a16="http://schemas.microsoft.com/office/drawing/2014/main" id="{3BE1A3D3-9F77-4578-852E-CF872BB12A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977" y="2330193"/>
            <a:ext cx="4072267" cy="3490515"/>
          </a:xfrm>
          <a:prstGeom prst="rect">
            <a:avLst/>
          </a:prstGeom>
        </p:spPr>
      </p:pic>
      <p:pic>
        <p:nvPicPr>
          <p:cNvPr id="6" name="Picture 5">
            <a:extLst>
              <a:ext uri="{FF2B5EF4-FFF2-40B4-BE49-F238E27FC236}">
                <a16:creationId xmlns:a16="http://schemas.microsoft.com/office/drawing/2014/main" id="{9E9865A1-6227-4B99-AF43-3B6FB6E51E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1510" y="3396867"/>
            <a:ext cx="1048005" cy="2261881"/>
          </a:xfrm>
          <a:prstGeom prst="rect">
            <a:avLst/>
          </a:prstGeom>
        </p:spPr>
      </p:pic>
      <p:pic>
        <p:nvPicPr>
          <p:cNvPr id="10" name="Picture 9">
            <a:extLst>
              <a:ext uri="{FF2B5EF4-FFF2-40B4-BE49-F238E27FC236}">
                <a16:creationId xmlns:a16="http://schemas.microsoft.com/office/drawing/2014/main" id="{084EF86B-C94C-4562-8D6C-6EA1B17AFB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6042" y="2378307"/>
            <a:ext cx="4016135" cy="3442401"/>
          </a:xfrm>
          <a:prstGeom prst="rect">
            <a:avLst/>
          </a:prstGeom>
        </p:spPr>
      </p:pic>
      <p:pic>
        <p:nvPicPr>
          <p:cNvPr id="16" name="Picture 15">
            <a:extLst>
              <a:ext uri="{FF2B5EF4-FFF2-40B4-BE49-F238E27FC236}">
                <a16:creationId xmlns:a16="http://schemas.microsoft.com/office/drawing/2014/main" id="{DEB963FA-E776-4B07-A7C5-DA03F75680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0" y="4298714"/>
            <a:ext cx="2442831" cy="2261881"/>
          </a:xfrm>
          <a:prstGeom prst="rect">
            <a:avLst/>
          </a:prstGeom>
        </p:spPr>
      </p:pic>
      <p:pic>
        <p:nvPicPr>
          <p:cNvPr id="18" name="Picture 17">
            <a:extLst>
              <a:ext uri="{FF2B5EF4-FFF2-40B4-BE49-F238E27FC236}">
                <a16:creationId xmlns:a16="http://schemas.microsoft.com/office/drawing/2014/main" id="{6B63DA67-3828-43A0-BEBB-F1FFCD497F4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96120" y="1966523"/>
            <a:ext cx="2352353" cy="2261880"/>
          </a:xfrm>
          <a:prstGeom prst="rect">
            <a:avLst/>
          </a:prstGeom>
        </p:spPr>
      </p:pic>
      <p:pic>
        <p:nvPicPr>
          <p:cNvPr id="20" name="Picture 19">
            <a:extLst>
              <a:ext uri="{FF2B5EF4-FFF2-40B4-BE49-F238E27FC236}">
                <a16:creationId xmlns:a16="http://schemas.microsoft.com/office/drawing/2014/main" id="{5694DAF4-DF26-4A0D-9B85-20570931205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86254" y="4013909"/>
            <a:ext cx="3587769" cy="2302312"/>
          </a:xfrm>
          <a:prstGeom prst="rect">
            <a:avLst/>
          </a:prstGeom>
        </p:spPr>
      </p:pic>
      <p:pic>
        <p:nvPicPr>
          <p:cNvPr id="22" name="Picture 21">
            <a:extLst>
              <a:ext uri="{FF2B5EF4-FFF2-40B4-BE49-F238E27FC236}">
                <a16:creationId xmlns:a16="http://schemas.microsoft.com/office/drawing/2014/main" id="{96048DFE-7517-4AA1-9851-BD74CB6E49B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83728" y="2295273"/>
            <a:ext cx="2359548" cy="1651959"/>
          </a:xfrm>
          <a:prstGeom prst="rect">
            <a:avLst/>
          </a:prstGeom>
        </p:spPr>
      </p:pic>
    </p:spTree>
    <p:extLst>
      <p:ext uri="{BB962C8B-B14F-4D97-AF65-F5344CB8AC3E}">
        <p14:creationId xmlns:p14="http://schemas.microsoft.com/office/powerpoint/2010/main" val="3929117958"/>
      </p:ext>
    </p:extLst>
  </p:cSld>
  <p:clrMapOvr>
    <a:masterClrMapping/>
  </p:clrMapOvr>
  <p:transition advTm="3089">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3"/>
          <a:stretch>
            <a:fillRect/>
          </a:stretch>
        </p:blipFill>
        <p:spPr>
          <a:xfrm rot="21300000">
            <a:off x="-1790065" y="-1162685"/>
            <a:ext cx="5180965" cy="8503285"/>
          </a:xfrm>
          <a:prstGeom prst="rect">
            <a:avLst/>
          </a:prstGeom>
        </p:spPr>
      </p:pic>
      <p:pic>
        <p:nvPicPr>
          <p:cNvPr id="2" name="图片 1" descr="2"/>
          <p:cNvPicPr>
            <a:picLocks noChangeAspect="1"/>
          </p:cNvPicPr>
          <p:nvPr/>
        </p:nvPicPr>
        <p:blipFill>
          <a:blip r:embed="rId3"/>
          <a:stretch>
            <a:fillRect/>
          </a:stretch>
        </p:blipFill>
        <p:spPr>
          <a:xfrm rot="240000" flipH="1">
            <a:off x="8546465" y="-1122680"/>
            <a:ext cx="5156200" cy="8503285"/>
          </a:xfrm>
          <a:prstGeom prst="rect">
            <a:avLst/>
          </a:prstGeom>
        </p:spPr>
      </p:pic>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861314"/>
            <a:ext cx="5998842" cy="824358"/>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3354155" y="1837475"/>
            <a:ext cx="7439809" cy="872036"/>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r>
              <a:rPr lang="en-US" sz="4000" dirty="0">
                <a:ln w="22225">
                  <a:solidFill>
                    <a:srgbClr val="349294"/>
                  </a:solidFill>
                  <a:prstDash val="solid"/>
                </a:ln>
                <a:solidFill>
                  <a:srgbClr val="349294">
                    <a:lumMod val="60000"/>
                    <a:lumOff val="40000"/>
                  </a:srgbClr>
                </a:solidFill>
                <a:latin typeface="Cambria" panose="02040503050406030204" pitchFamily="18" charset="0"/>
              </a:rPr>
              <a:t>THỰC HÀNH LUYỆN TẬP</a:t>
            </a:r>
          </a:p>
        </p:txBody>
      </p:sp>
    </p:spTree>
  </p:cSld>
  <p:clrMapOvr>
    <a:masterClrMapping/>
  </p:clrMapOvr>
  <p:transition advTm="4727">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20" name="Rounded Rectangle 20">
            <a:extLst>
              <a:ext uri="{FF2B5EF4-FFF2-40B4-BE49-F238E27FC236}">
                <a16:creationId xmlns:a16="http://schemas.microsoft.com/office/drawing/2014/main" id="{B1B050DC-DD6A-42BC-A4E2-1CE4F753F1B1}"/>
              </a:ext>
            </a:extLst>
          </p:cNvPr>
          <p:cNvSpPr/>
          <p:nvPr/>
        </p:nvSpPr>
        <p:spPr>
          <a:xfrm>
            <a:off x="4232788" y="429242"/>
            <a:ext cx="4409767" cy="7675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Times New Roman"/>
                <a:ea typeface="+mn-ea"/>
                <a:cs typeface="+mn-cs"/>
              </a:rPr>
              <a:t>Dùng</a:t>
            </a:r>
            <a:r>
              <a:rPr kumimoji="0" lang="en-US" sz="3200" b="1" i="0" u="none" strike="noStrike" kern="1200" cap="none" spc="0" normalizeH="0" baseline="0" noProof="0" dirty="0">
                <a:ln>
                  <a:noFill/>
                </a:ln>
                <a:solidFill>
                  <a:srgbClr val="7030A0"/>
                </a:solidFill>
                <a:effectLst/>
                <a:uLnTx/>
                <a:uFillTx/>
                <a:latin typeface="Times New Roman"/>
                <a:ea typeface="+mn-ea"/>
                <a:cs typeface="+mn-cs"/>
              </a:rPr>
              <a:t>           </a:t>
            </a:r>
            <a:r>
              <a:rPr kumimoji="0" lang="en-US" sz="3200" b="1" i="0" u="none" strike="noStrike" kern="1200" cap="none" spc="0" normalizeH="0" baseline="0" noProof="0" dirty="0" err="1">
                <a:ln>
                  <a:noFill/>
                </a:ln>
                <a:solidFill>
                  <a:srgbClr val="7030A0"/>
                </a:solidFill>
                <a:effectLst/>
                <a:uLnTx/>
                <a:uFillTx/>
                <a:latin typeface="Times New Roman"/>
                <a:ea typeface="+mn-ea"/>
                <a:cs typeface="+mn-cs"/>
              </a:rPr>
              <a:t>thể</a:t>
            </a:r>
            <a:r>
              <a:rPr kumimoji="0" lang="en-US" sz="3200" b="1" i="0" u="none" strike="noStrike" kern="1200" cap="none" spc="0" normalizeH="0" baseline="0" noProof="0" dirty="0">
                <a:ln>
                  <a:noFill/>
                </a:ln>
                <a:solidFill>
                  <a:srgbClr val="7030A0"/>
                </a:solidFill>
                <a:effectLst/>
                <a:uLnTx/>
                <a:uFillTx/>
                <a:latin typeface="Times New Roman"/>
                <a:ea typeface="+mn-ea"/>
                <a:cs typeface="+mn-cs"/>
              </a:rPr>
              <a:t> </a:t>
            </a:r>
            <a:r>
              <a:rPr kumimoji="0" lang="en-US" sz="3200" b="1" i="0" u="none" strike="noStrike" kern="1200" cap="none" spc="0" normalizeH="0" baseline="0" noProof="0" dirty="0" err="1">
                <a:ln>
                  <a:noFill/>
                </a:ln>
                <a:solidFill>
                  <a:srgbClr val="7030A0"/>
                </a:solidFill>
                <a:effectLst/>
                <a:uLnTx/>
                <a:uFillTx/>
                <a:latin typeface="Times New Roman"/>
                <a:ea typeface="+mn-ea"/>
                <a:cs typeface="+mn-cs"/>
              </a:rPr>
              <a:t>hiện</a:t>
            </a:r>
            <a:r>
              <a:rPr kumimoji="0" lang="en-US" sz="3200" b="1" i="0" u="none" strike="noStrike" kern="1200" cap="none" spc="0" normalizeH="0" baseline="0" noProof="0" dirty="0">
                <a:ln>
                  <a:noFill/>
                </a:ln>
                <a:solidFill>
                  <a:srgbClr val="7030A0"/>
                </a:solidFill>
                <a:effectLst/>
                <a:uLnTx/>
                <a:uFillTx/>
                <a:latin typeface="Times New Roman"/>
                <a:ea typeface="+mn-ea"/>
                <a:cs typeface="+mn-cs"/>
              </a:rPr>
              <a:t> </a:t>
            </a:r>
            <a:r>
              <a:rPr kumimoji="0" lang="en-US" sz="3200" b="1" i="0" u="none" strike="noStrike" kern="1200" cap="none" spc="0" normalizeH="0" baseline="0" noProof="0" dirty="0" err="1">
                <a:ln>
                  <a:noFill/>
                </a:ln>
                <a:solidFill>
                  <a:srgbClr val="7030A0"/>
                </a:solidFill>
                <a:effectLst/>
                <a:uLnTx/>
                <a:uFillTx/>
                <a:latin typeface="Times New Roman"/>
                <a:ea typeface="+mn-ea"/>
                <a:cs typeface="+mn-cs"/>
              </a:rPr>
              <a:t>số</a:t>
            </a:r>
            <a:endParaRPr kumimoji="0" lang="vi-VN" sz="3200" b="1" i="0" u="none" strike="noStrike" kern="1200" cap="none" spc="0" normalizeH="0" baseline="0" noProof="0" dirty="0">
              <a:ln>
                <a:noFill/>
              </a:ln>
              <a:solidFill>
                <a:srgbClr val="7030A0"/>
              </a:solidFill>
              <a:effectLst/>
              <a:uLnTx/>
              <a:uFillTx/>
              <a:latin typeface="Times New Roman"/>
              <a:ea typeface="+mn-ea"/>
              <a:cs typeface="+mn-cs"/>
            </a:endParaRPr>
          </a:p>
        </p:txBody>
      </p:sp>
      <p:grpSp>
        <p:nvGrpSpPr>
          <p:cNvPr id="7" name="Group 6">
            <a:extLst>
              <a:ext uri="{FF2B5EF4-FFF2-40B4-BE49-F238E27FC236}">
                <a16:creationId xmlns:a16="http://schemas.microsoft.com/office/drawing/2014/main" id="{6C0C3FB1-FE66-4CA7-8F5A-963AE2372312}"/>
              </a:ext>
            </a:extLst>
          </p:cNvPr>
          <p:cNvGrpSpPr/>
          <p:nvPr/>
        </p:nvGrpSpPr>
        <p:grpSpPr>
          <a:xfrm>
            <a:off x="2757950" y="383459"/>
            <a:ext cx="1474838" cy="871160"/>
            <a:chOff x="1637071" y="383459"/>
            <a:chExt cx="1474838" cy="871160"/>
          </a:xfrm>
        </p:grpSpPr>
        <p:sp>
          <p:nvSpPr>
            <p:cNvPr id="2" name="Isosceles Triangle 1">
              <a:extLst>
                <a:ext uri="{FF2B5EF4-FFF2-40B4-BE49-F238E27FC236}">
                  <a16:creationId xmlns:a16="http://schemas.microsoft.com/office/drawing/2014/main" id="{288738D1-E82B-437C-9D68-CB97165F588D}"/>
                </a:ext>
              </a:extLst>
            </p:cNvPr>
            <p:cNvSpPr/>
            <p:nvPr/>
          </p:nvSpPr>
          <p:spPr>
            <a:xfrm>
              <a:off x="1637071" y="383459"/>
              <a:ext cx="1268361" cy="767584"/>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5" name="TextBox 4">
              <a:extLst>
                <a:ext uri="{FF2B5EF4-FFF2-40B4-BE49-F238E27FC236}">
                  <a16:creationId xmlns:a16="http://schemas.microsoft.com/office/drawing/2014/main" id="{3A4AB4E0-C976-49B0-B6BF-67E9CF090283}"/>
                </a:ext>
              </a:extLst>
            </p:cNvPr>
            <p:cNvSpPr txBox="1"/>
            <p:nvPr/>
          </p:nvSpPr>
          <p:spPr>
            <a:xfrm>
              <a:off x="2005780" y="423622"/>
              <a:ext cx="110612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imes New Roman"/>
                  <a:ea typeface="+mn-ea"/>
                  <a:cs typeface="+mn-cs"/>
                </a:rPr>
                <a:t>1</a:t>
              </a:r>
            </a:p>
          </p:txBody>
        </p:sp>
      </p:grpSp>
      <p:pic>
        <p:nvPicPr>
          <p:cNvPr id="10" name="Picture 9">
            <a:extLst>
              <a:ext uri="{FF2B5EF4-FFF2-40B4-BE49-F238E27FC236}">
                <a16:creationId xmlns:a16="http://schemas.microsoft.com/office/drawing/2014/main" id="{B8E952C6-8E29-4EDB-94DD-AA8602110A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4792" y="488696"/>
            <a:ext cx="667119" cy="645598"/>
          </a:xfrm>
          <a:prstGeom prst="rect">
            <a:avLst/>
          </a:prstGeom>
        </p:spPr>
      </p:pic>
      <p:sp>
        <p:nvSpPr>
          <p:cNvPr id="30" name="Rounded Rectangle 20">
            <a:extLst>
              <a:ext uri="{FF2B5EF4-FFF2-40B4-BE49-F238E27FC236}">
                <a16:creationId xmlns:a16="http://schemas.microsoft.com/office/drawing/2014/main" id="{EBE8CD7F-30E2-4F4D-AB48-A64264849505}"/>
              </a:ext>
            </a:extLst>
          </p:cNvPr>
          <p:cNvSpPr/>
          <p:nvPr/>
        </p:nvSpPr>
        <p:spPr>
          <a:xfrm>
            <a:off x="1161388" y="1394554"/>
            <a:ext cx="1418499" cy="7675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Times New Roman"/>
                <a:ea typeface="+mn-ea"/>
                <a:cs typeface="+mn-cs"/>
              </a:rPr>
              <a:t>Mẫu</a:t>
            </a:r>
            <a:r>
              <a:rPr kumimoji="0" lang="en-US" sz="3200" b="1" i="0" u="none" strike="noStrike" kern="1200" cap="none" spc="0" normalizeH="0" baseline="0" noProof="0" dirty="0">
                <a:ln>
                  <a:noFill/>
                </a:ln>
                <a:solidFill>
                  <a:srgbClr val="7030A0"/>
                </a:solidFill>
                <a:effectLst/>
                <a:uLnTx/>
                <a:uFillTx/>
                <a:latin typeface="Times New Roman"/>
                <a:ea typeface="+mn-ea"/>
                <a:cs typeface="+mn-cs"/>
              </a:rPr>
              <a:t>: </a:t>
            </a:r>
            <a:endParaRPr kumimoji="0" lang="vi-VN" sz="3200" b="1" i="0" u="none" strike="noStrike" kern="1200" cap="none" spc="0" normalizeH="0" baseline="0" noProof="0" dirty="0">
              <a:ln>
                <a:noFill/>
              </a:ln>
              <a:solidFill>
                <a:srgbClr val="7030A0"/>
              </a:solidFill>
              <a:effectLst/>
              <a:uLnTx/>
              <a:uFillTx/>
              <a:latin typeface="Times New Roman"/>
              <a:ea typeface="+mn-ea"/>
              <a:cs typeface="+mn-cs"/>
            </a:endParaRPr>
          </a:p>
        </p:txBody>
      </p:sp>
      <p:pic>
        <p:nvPicPr>
          <p:cNvPr id="6" name="Picture 5">
            <a:extLst>
              <a:ext uri="{FF2B5EF4-FFF2-40B4-BE49-F238E27FC236}">
                <a16:creationId xmlns:a16="http://schemas.microsoft.com/office/drawing/2014/main" id="{6AA51396-0A64-44FE-A057-962BC5624ED3}"/>
              </a:ext>
            </a:extLst>
          </p:cNvPr>
          <p:cNvPicPr>
            <a:picLocks noChangeAspect="1"/>
          </p:cNvPicPr>
          <p:nvPr/>
        </p:nvPicPr>
        <p:blipFill rotWithShape="1">
          <a:blip r:embed="rId3">
            <a:extLst>
              <a:ext uri="{28A0092B-C50C-407E-A947-70E740481C1C}">
                <a14:useLocalDpi xmlns:a14="http://schemas.microsoft.com/office/drawing/2010/main" val="0"/>
              </a:ext>
            </a:extLst>
          </a:blip>
          <a:srcRect r="29910"/>
          <a:stretch/>
        </p:blipFill>
        <p:spPr>
          <a:xfrm>
            <a:off x="489532" y="2730779"/>
            <a:ext cx="3091867" cy="2839886"/>
          </a:xfrm>
          <a:prstGeom prst="rect">
            <a:avLst/>
          </a:prstGeom>
        </p:spPr>
      </p:pic>
      <p:pic>
        <p:nvPicPr>
          <p:cNvPr id="9" name="Picture 8">
            <a:extLst>
              <a:ext uri="{FF2B5EF4-FFF2-40B4-BE49-F238E27FC236}">
                <a16:creationId xmlns:a16="http://schemas.microsoft.com/office/drawing/2014/main" id="{9DAAEF64-D893-41D2-8EBA-98F51D7D9D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9858" y="4543257"/>
            <a:ext cx="978668" cy="809931"/>
          </a:xfrm>
          <a:prstGeom prst="rect">
            <a:avLst/>
          </a:prstGeom>
        </p:spPr>
      </p:pic>
      <p:pic>
        <p:nvPicPr>
          <p:cNvPr id="12" name="Picture 11">
            <a:extLst>
              <a:ext uri="{FF2B5EF4-FFF2-40B4-BE49-F238E27FC236}">
                <a16:creationId xmlns:a16="http://schemas.microsoft.com/office/drawing/2014/main" id="{64AB2FF3-C390-4AC8-9954-F691D02068E2}"/>
              </a:ext>
            </a:extLst>
          </p:cNvPr>
          <p:cNvPicPr>
            <a:picLocks noChangeAspect="1"/>
          </p:cNvPicPr>
          <p:nvPr/>
        </p:nvPicPr>
        <p:blipFill rotWithShape="1">
          <a:blip r:embed="rId5">
            <a:extLst>
              <a:ext uri="{28A0092B-C50C-407E-A947-70E740481C1C}">
                <a14:useLocalDpi xmlns:a14="http://schemas.microsoft.com/office/drawing/2010/main" val="0"/>
              </a:ext>
            </a:extLst>
          </a:blip>
          <a:srcRect l="54952"/>
          <a:stretch/>
        </p:blipFill>
        <p:spPr>
          <a:xfrm>
            <a:off x="3126659" y="2851986"/>
            <a:ext cx="1866502" cy="2667376"/>
          </a:xfrm>
          <a:prstGeom prst="rect">
            <a:avLst/>
          </a:prstGeom>
        </p:spPr>
      </p:pic>
      <p:pic>
        <p:nvPicPr>
          <p:cNvPr id="15" name="Picture 14">
            <a:extLst>
              <a:ext uri="{FF2B5EF4-FFF2-40B4-BE49-F238E27FC236}">
                <a16:creationId xmlns:a16="http://schemas.microsoft.com/office/drawing/2014/main" id="{2552827A-BBE5-4B8C-83E8-0769F52EF7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21279" y="1369997"/>
            <a:ext cx="1205031" cy="847619"/>
          </a:xfrm>
          <a:prstGeom prst="rect">
            <a:avLst/>
          </a:prstGeom>
        </p:spPr>
      </p:pic>
      <p:pic>
        <p:nvPicPr>
          <p:cNvPr id="19" name="Picture 18">
            <a:extLst>
              <a:ext uri="{FF2B5EF4-FFF2-40B4-BE49-F238E27FC236}">
                <a16:creationId xmlns:a16="http://schemas.microsoft.com/office/drawing/2014/main" id="{1EA948C7-E563-461E-9ADC-7B8A9439A2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09206" y="2786088"/>
            <a:ext cx="5382794" cy="3514337"/>
          </a:xfrm>
          <a:prstGeom prst="rect">
            <a:avLst/>
          </a:prstGeom>
        </p:spPr>
      </p:pic>
      <p:pic>
        <p:nvPicPr>
          <p:cNvPr id="23" name="Picture 22">
            <a:extLst>
              <a:ext uri="{FF2B5EF4-FFF2-40B4-BE49-F238E27FC236}">
                <a16:creationId xmlns:a16="http://schemas.microsoft.com/office/drawing/2014/main" id="{1061E068-B616-4307-8B4E-B7D2D398979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2827" y="1404844"/>
            <a:ext cx="2295788" cy="2059003"/>
          </a:xfrm>
          <a:prstGeom prst="rect">
            <a:avLst/>
          </a:prstGeom>
        </p:spPr>
      </p:pic>
    </p:spTree>
    <p:extLst>
      <p:ext uri="{BB962C8B-B14F-4D97-AF65-F5344CB8AC3E}">
        <p14:creationId xmlns:p14="http://schemas.microsoft.com/office/powerpoint/2010/main" val="216082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2000"/>
                                        <p:tgtEl>
                                          <p:spTgt spid="30"/>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E443443-32F4-4CC6-BFAE-09BADD9FB576}"/>
              </a:ext>
            </a:extLst>
          </p:cNvPr>
          <p:cNvGrpSpPr/>
          <p:nvPr/>
        </p:nvGrpSpPr>
        <p:grpSpPr>
          <a:xfrm>
            <a:off x="1204230" y="1514125"/>
            <a:ext cx="9296622" cy="5002161"/>
            <a:chOff x="1271036" y="857670"/>
            <a:chExt cx="6545270" cy="3980249"/>
          </a:xfrm>
        </p:grpSpPr>
        <p:pic>
          <p:nvPicPr>
            <p:cNvPr id="21" name="图片 13">
              <a:extLst>
                <a:ext uri="{FF2B5EF4-FFF2-40B4-BE49-F238E27FC236}">
                  <a16:creationId xmlns:a16="http://schemas.microsoft.com/office/drawing/2014/main" id="{67847AF4-C018-4C57-AC0D-FCFC645984DF}"/>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271036" y="857670"/>
              <a:ext cx="6545270" cy="3980249"/>
            </a:xfrm>
            <a:prstGeom prst="rect">
              <a:avLst/>
            </a:prstGeom>
          </p:spPr>
        </p:pic>
        <p:sp>
          <p:nvSpPr>
            <p:cNvPr id="22" name="Rectangle 21">
              <a:extLst>
                <a:ext uri="{FF2B5EF4-FFF2-40B4-BE49-F238E27FC236}">
                  <a16:creationId xmlns:a16="http://schemas.microsoft.com/office/drawing/2014/main" id="{0FFF4744-AF54-4B15-B782-32256A03EB1A}"/>
                </a:ext>
              </a:extLst>
            </p:cNvPr>
            <p:cNvSpPr/>
            <p:nvPr/>
          </p:nvSpPr>
          <p:spPr>
            <a:xfrm>
              <a:off x="3505200" y="2084901"/>
              <a:ext cx="2601326" cy="465809"/>
            </a:xfrm>
            <a:prstGeom prst="rect">
              <a:avLst/>
            </a:prstGeom>
            <a:ln>
              <a:noFill/>
            </a:ln>
          </p:spPr>
          <p:txBody>
            <a:bodyPr wrap="square" lIns="91972" tIns="46031" rIns="91972" bIns="46031">
              <a:spAutoFit/>
            </a:bodyPr>
            <a:lstStyle/>
            <a:p>
              <a:pPr marL="0" marR="0" lvl="0" indent="0" algn="ctr" defTabSz="122948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w="22225">
                    <a:solidFill>
                      <a:srgbClr val="ED7D31"/>
                    </a:solidFill>
                    <a:prstDash val="solid"/>
                  </a:ln>
                  <a:solidFill>
                    <a:srgbClr val="FFFF00"/>
                  </a:solidFill>
                  <a:effectLst/>
                  <a:uLnTx/>
                  <a:uFillTx/>
                  <a:latin typeface="Arial-SGK-TV" pitchFamily="2" charset="0"/>
                  <a:ea typeface="+mn-ea"/>
                  <a:cs typeface="Arial-SGK-TV" pitchFamily="2" charset="0"/>
                  <a:sym typeface="Arial"/>
                </a:rPr>
                <a:t>Nhóm</a:t>
              </a:r>
              <a:r>
                <a:rPr kumimoji="0" lang="en-US" sz="3200" b="1" i="0" u="none" strike="noStrike" kern="1200" cap="none" spc="0" normalizeH="0" baseline="0" noProof="0" dirty="0">
                  <a:ln w="22225">
                    <a:solidFill>
                      <a:srgbClr val="ED7D31"/>
                    </a:solidFill>
                    <a:prstDash val="solid"/>
                  </a:ln>
                  <a:solidFill>
                    <a:srgbClr val="FFFF00"/>
                  </a:solidFill>
                  <a:effectLst/>
                  <a:uLnTx/>
                  <a:uFillTx/>
                  <a:latin typeface="Arial-SGK-TV" pitchFamily="2" charset="0"/>
                  <a:ea typeface="+mn-ea"/>
                  <a:cs typeface="Arial-SGK-TV" pitchFamily="2" charset="0"/>
                  <a:sym typeface="Arial"/>
                </a:rPr>
                <a:t> 3</a:t>
              </a:r>
            </a:p>
          </p:txBody>
        </p:sp>
      </p:grpSp>
      <p:sp>
        <p:nvSpPr>
          <p:cNvPr id="23" name="Rounded Rectangle 20">
            <a:extLst>
              <a:ext uri="{FF2B5EF4-FFF2-40B4-BE49-F238E27FC236}">
                <a16:creationId xmlns:a16="http://schemas.microsoft.com/office/drawing/2014/main" id="{30C038EC-8C83-4D9B-BA30-C3E556810826}"/>
              </a:ext>
            </a:extLst>
          </p:cNvPr>
          <p:cNvSpPr/>
          <p:nvPr/>
        </p:nvSpPr>
        <p:spPr>
          <a:xfrm>
            <a:off x="1828801" y="237081"/>
            <a:ext cx="9296623" cy="78012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Times New Roman"/>
                <a:ea typeface="+mn-ea"/>
                <a:cs typeface="+mn-cs"/>
              </a:rPr>
              <a:t>Học</a:t>
            </a:r>
            <a:r>
              <a:rPr kumimoji="0" lang="en-US" sz="3200" b="1" i="0" u="none" strike="noStrike" kern="1200" cap="none" spc="0" normalizeH="0" baseline="0" noProof="0" dirty="0">
                <a:ln>
                  <a:noFill/>
                </a:ln>
                <a:solidFill>
                  <a:srgbClr val="7030A0"/>
                </a:solidFill>
                <a:effectLst/>
                <a:uLnTx/>
                <a:uFillTx/>
                <a:latin typeface="Times New Roman"/>
                <a:ea typeface="+mn-ea"/>
                <a:cs typeface="+mn-cs"/>
              </a:rPr>
              <a:t> </a:t>
            </a:r>
            <a:r>
              <a:rPr kumimoji="0" lang="en-US" sz="3200" b="1" i="0" u="none" strike="noStrike" kern="1200" cap="none" spc="0" normalizeH="0" baseline="0" noProof="0" dirty="0" err="1">
                <a:ln>
                  <a:noFill/>
                </a:ln>
                <a:solidFill>
                  <a:srgbClr val="7030A0"/>
                </a:solidFill>
                <a:effectLst/>
                <a:uLnTx/>
                <a:uFillTx/>
                <a:latin typeface="Times New Roman"/>
                <a:ea typeface="+mn-ea"/>
                <a:cs typeface="+mn-cs"/>
              </a:rPr>
              <a:t>sinh</a:t>
            </a:r>
            <a:r>
              <a:rPr kumimoji="0" lang="en-US" sz="3200" b="1" i="0" u="none" strike="noStrike" kern="1200" cap="none" spc="0" normalizeH="0" baseline="0" noProof="0" dirty="0">
                <a:ln>
                  <a:noFill/>
                </a:ln>
                <a:solidFill>
                  <a:srgbClr val="7030A0"/>
                </a:solidFill>
                <a:effectLst/>
                <a:uLnTx/>
                <a:uFillTx/>
                <a:latin typeface="Times New Roman"/>
                <a:ea typeface="+mn-ea"/>
                <a:cs typeface="+mn-cs"/>
              </a:rPr>
              <a:t> </a:t>
            </a:r>
            <a:r>
              <a:rPr kumimoji="0" lang="en-US" sz="3200" b="1" i="0" u="none" strike="noStrike" kern="1200" cap="none" spc="0" normalizeH="0" baseline="0" noProof="0" dirty="0" err="1">
                <a:ln>
                  <a:noFill/>
                </a:ln>
                <a:solidFill>
                  <a:srgbClr val="7030A0"/>
                </a:solidFill>
                <a:effectLst/>
                <a:uLnTx/>
                <a:uFillTx/>
                <a:latin typeface="Times New Roman"/>
                <a:ea typeface="+mn-ea"/>
                <a:cs typeface="+mn-cs"/>
              </a:rPr>
              <a:t>lấy</a:t>
            </a:r>
            <a:r>
              <a:rPr kumimoji="0" lang="en-US" sz="3200" b="1" i="0" u="none" strike="noStrike" kern="1200" cap="none" spc="0" normalizeH="0" baseline="0" noProof="0" dirty="0">
                <a:ln>
                  <a:noFill/>
                </a:ln>
                <a:solidFill>
                  <a:srgbClr val="7030A0"/>
                </a:solidFill>
                <a:effectLst/>
                <a:uLnTx/>
                <a:uFillTx/>
                <a:latin typeface="Times New Roman"/>
                <a:ea typeface="+mn-ea"/>
                <a:cs typeface="+mn-cs"/>
              </a:rPr>
              <a:t> </a:t>
            </a:r>
            <a:r>
              <a:rPr kumimoji="0" lang="en-US" sz="3200" b="1" i="0" u="none" strike="noStrike" kern="1200" cap="none" spc="0" normalizeH="0" baseline="0" noProof="0" dirty="0" err="1">
                <a:ln>
                  <a:noFill/>
                </a:ln>
                <a:solidFill>
                  <a:srgbClr val="7030A0"/>
                </a:solidFill>
                <a:effectLst/>
                <a:uLnTx/>
                <a:uFillTx/>
                <a:latin typeface="Times New Roman"/>
                <a:ea typeface="+mn-ea"/>
                <a:cs typeface="+mn-cs"/>
              </a:rPr>
              <a:t>đồ</a:t>
            </a:r>
            <a:r>
              <a:rPr kumimoji="0" lang="en-US" sz="3200" b="1" i="0" u="none" strike="noStrike" kern="1200" cap="none" spc="0" normalizeH="0" baseline="0" noProof="0" dirty="0">
                <a:ln>
                  <a:noFill/>
                </a:ln>
                <a:solidFill>
                  <a:srgbClr val="7030A0"/>
                </a:solidFill>
                <a:effectLst/>
                <a:uLnTx/>
                <a:uFillTx/>
                <a:latin typeface="Times New Roman"/>
                <a:ea typeface="+mn-ea"/>
                <a:cs typeface="+mn-cs"/>
              </a:rPr>
              <a:t> </a:t>
            </a:r>
            <a:r>
              <a:rPr kumimoji="0" lang="en-US" sz="3200" b="1" i="0" u="none" strike="noStrike" kern="1200" cap="none" spc="0" normalizeH="0" baseline="0" noProof="0" dirty="0" err="1">
                <a:ln>
                  <a:noFill/>
                </a:ln>
                <a:solidFill>
                  <a:srgbClr val="7030A0"/>
                </a:solidFill>
                <a:effectLst/>
                <a:uLnTx/>
                <a:uFillTx/>
                <a:latin typeface="Times New Roman"/>
                <a:ea typeface="+mn-ea"/>
                <a:cs typeface="+mn-cs"/>
              </a:rPr>
              <a:t>dùng</a:t>
            </a:r>
            <a:r>
              <a:rPr kumimoji="0" lang="en-US" sz="3200" b="1" i="0" u="none" strike="noStrike" kern="1200" cap="none" spc="0" normalizeH="0" baseline="0" noProof="0" dirty="0">
                <a:ln>
                  <a:noFill/>
                </a:ln>
                <a:solidFill>
                  <a:srgbClr val="7030A0"/>
                </a:solidFill>
                <a:effectLst/>
                <a:uLnTx/>
                <a:uFillTx/>
                <a:latin typeface="Times New Roman"/>
                <a:ea typeface="+mn-ea"/>
                <a:cs typeface="+mn-cs"/>
              </a:rPr>
              <a:t> </a:t>
            </a:r>
            <a:r>
              <a:rPr kumimoji="0" lang="en-US" sz="3200" b="1" i="0" u="none" strike="noStrike" kern="1200" cap="none" spc="0" normalizeH="0" baseline="0" noProof="0" dirty="0" err="1">
                <a:ln>
                  <a:noFill/>
                </a:ln>
                <a:solidFill>
                  <a:srgbClr val="7030A0"/>
                </a:solidFill>
                <a:effectLst/>
                <a:uLnTx/>
                <a:uFillTx/>
                <a:latin typeface="Times New Roman"/>
                <a:ea typeface="+mn-ea"/>
                <a:cs typeface="+mn-cs"/>
              </a:rPr>
              <a:t>học</a:t>
            </a:r>
            <a:r>
              <a:rPr kumimoji="0" lang="en-US" sz="3200" b="1" i="0" u="none" strike="noStrike" kern="1200" cap="none" spc="0" normalizeH="0" baseline="0" noProof="0" dirty="0">
                <a:ln>
                  <a:noFill/>
                </a:ln>
                <a:solidFill>
                  <a:srgbClr val="7030A0"/>
                </a:solidFill>
                <a:effectLst/>
                <a:uLnTx/>
                <a:uFillTx/>
                <a:latin typeface="Times New Roman"/>
                <a:ea typeface="+mn-ea"/>
                <a:cs typeface="+mn-cs"/>
              </a:rPr>
              <a:t> </a:t>
            </a:r>
            <a:r>
              <a:rPr kumimoji="0" lang="en-US" sz="3200" b="1" i="0" u="none" strike="noStrike" kern="1200" cap="none" spc="0" normalizeH="0" baseline="0" noProof="0" dirty="0" err="1">
                <a:ln>
                  <a:noFill/>
                </a:ln>
                <a:solidFill>
                  <a:srgbClr val="7030A0"/>
                </a:solidFill>
                <a:effectLst/>
                <a:uLnTx/>
                <a:uFillTx/>
                <a:latin typeface="Times New Roman"/>
                <a:ea typeface="+mn-ea"/>
                <a:cs typeface="+mn-cs"/>
              </a:rPr>
              <a:t>tập</a:t>
            </a:r>
            <a:r>
              <a:rPr kumimoji="0" lang="en-US" sz="3200" b="1" i="0" u="none" strike="noStrike" kern="1200" cap="none" spc="0" normalizeH="0" baseline="0" noProof="0" dirty="0">
                <a:ln>
                  <a:noFill/>
                </a:ln>
                <a:solidFill>
                  <a:srgbClr val="7030A0"/>
                </a:solidFill>
                <a:effectLst/>
                <a:uLnTx/>
                <a:uFillTx/>
                <a:latin typeface="Times New Roman"/>
                <a:ea typeface="+mn-ea"/>
                <a:cs typeface="+mn-cs"/>
              </a:rPr>
              <a:t> ra thực </a:t>
            </a:r>
            <a:r>
              <a:rPr kumimoji="0" lang="en-US" sz="3200" b="1" i="0" u="none" strike="noStrike" kern="1200" cap="none" spc="0" normalizeH="0" baseline="0" noProof="0" dirty="0" err="1">
                <a:ln>
                  <a:noFill/>
                </a:ln>
                <a:solidFill>
                  <a:srgbClr val="7030A0"/>
                </a:solidFill>
                <a:effectLst/>
                <a:uLnTx/>
                <a:uFillTx/>
                <a:latin typeface="Times New Roman"/>
                <a:ea typeface="+mn-ea"/>
                <a:cs typeface="+mn-cs"/>
              </a:rPr>
              <a:t>hành</a:t>
            </a:r>
            <a:r>
              <a:rPr kumimoji="0" lang="en-US" sz="3200" b="1" i="0" u="none" strike="noStrike" kern="1200" cap="none" spc="0" normalizeH="0" baseline="0" noProof="0" dirty="0">
                <a:ln>
                  <a:noFill/>
                </a:ln>
                <a:solidFill>
                  <a:srgbClr val="7030A0"/>
                </a:solidFill>
                <a:effectLst/>
                <a:uLnTx/>
                <a:uFillTx/>
                <a:latin typeface="Times New Roman"/>
                <a:ea typeface="+mn-ea"/>
                <a:cs typeface="+mn-cs"/>
              </a:rPr>
              <a:t> </a:t>
            </a:r>
            <a:r>
              <a:rPr kumimoji="0" lang="en-US" sz="3200" b="1" i="0" u="none" strike="noStrike" kern="1200" cap="none" spc="0" normalizeH="0" baseline="0" noProof="0" dirty="0" err="1">
                <a:ln>
                  <a:noFill/>
                </a:ln>
                <a:solidFill>
                  <a:srgbClr val="7030A0"/>
                </a:solidFill>
                <a:effectLst/>
                <a:uLnTx/>
                <a:uFillTx/>
                <a:latin typeface="Times New Roman"/>
                <a:ea typeface="+mn-ea"/>
                <a:cs typeface="+mn-cs"/>
              </a:rPr>
              <a:t>các</a:t>
            </a:r>
            <a:r>
              <a:rPr kumimoji="0" lang="en-US" sz="3200" b="1" i="0" u="none" strike="noStrike" kern="1200" cap="none" spc="0" normalizeH="0" baseline="0" noProof="0" dirty="0">
                <a:ln>
                  <a:noFill/>
                </a:ln>
                <a:solidFill>
                  <a:srgbClr val="7030A0"/>
                </a:solidFill>
                <a:effectLst/>
                <a:uLnTx/>
                <a:uFillTx/>
                <a:latin typeface="Times New Roman"/>
                <a:ea typeface="+mn-ea"/>
                <a:cs typeface="+mn-cs"/>
              </a:rPr>
              <a:t> </a:t>
            </a:r>
            <a:r>
              <a:rPr kumimoji="0" lang="en-US" sz="3200" b="1" i="0" u="none" strike="noStrike" kern="1200" cap="none" spc="0" normalizeH="0" baseline="0" noProof="0" dirty="0" err="1">
                <a:ln>
                  <a:noFill/>
                </a:ln>
                <a:solidFill>
                  <a:srgbClr val="7030A0"/>
                </a:solidFill>
                <a:effectLst/>
                <a:uLnTx/>
                <a:uFillTx/>
                <a:latin typeface="Times New Roman"/>
                <a:ea typeface="+mn-ea"/>
                <a:cs typeface="+mn-cs"/>
              </a:rPr>
              <a:t>số</a:t>
            </a:r>
            <a:endParaRPr kumimoji="0" lang="en-US" sz="3200" b="1" i="0" u="none" strike="noStrike" kern="1200" cap="none" spc="0" normalizeH="0" baseline="0" noProof="0" dirty="0">
              <a:ln>
                <a:noFill/>
              </a:ln>
              <a:solidFill>
                <a:srgbClr val="7030A0"/>
              </a:solidFill>
              <a:effectLst/>
              <a:uLnTx/>
              <a:uFillTx/>
              <a:latin typeface="Times New Roman"/>
              <a:ea typeface="+mn-ea"/>
              <a:cs typeface="+mn-cs"/>
            </a:endParaRPr>
          </a:p>
        </p:txBody>
      </p:sp>
      <p:pic>
        <p:nvPicPr>
          <p:cNvPr id="9" name="Picture 8">
            <a:extLst>
              <a:ext uri="{FF2B5EF4-FFF2-40B4-BE49-F238E27FC236}">
                <a16:creationId xmlns:a16="http://schemas.microsoft.com/office/drawing/2014/main" id="{214AFBE0-7616-4255-BF22-7078A666EA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2541" y="1187675"/>
            <a:ext cx="1354480" cy="952742"/>
          </a:xfrm>
          <a:prstGeom prst="rect">
            <a:avLst/>
          </a:prstGeom>
        </p:spPr>
      </p:pic>
    </p:spTree>
    <p:extLst>
      <p:ext uri="{BB962C8B-B14F-4D97-AF65-F5344CB8AC3E}">
        <p14:creationId xmlns:p14="http://schemas.microsoft.com/office/powerpoint/2010/main" val="248494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20" name="Rounded Rectangle 20">
            <a:extLst>
              <a:ext uri="{FF2B5EF4-FFF2-40B4-BE49-F238E27FC236}">
                <a16:creationId xmlns:a16="http://schemas.microsoft.com/office/drawing/2014/main" id="{B1B050DC-DD6A-42BC-A4E2-1CE4F753F1B1}"/>
              </a:ext>
            </a:extLst>
          </p:cNvPr>
          <p:cNvSpPr/>
          <p:nvPr/>
        </p:nvSpPr>
        <p:spPr>
          <a:xfrm>
            <a:off x="4232788" y="429242"/>
            <a:ext cx="4409767" cy="7675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Times New Roman"/>
                <a:ea typeface="+mn-ea"/>
                <a:cs typeface="+mn-cs"/>
              </a:rPr>
              <a:t>Dùng</a:t>
            </a:r>
            <a:r>
              <a:rPr kumimoji="0" lang="en-US" sz="3200" b="1" i="0" u="none" strike="noStrike" kern="1200" cap="none" spc="0" normalizeH="0" baseline="0" noProof="0" dirty="0">
                <a:ln>
                  <a:noFill/>
                </a:ln>
                <a:solidFill>
                  <a:srgbClr val="7030A0"/>
                </a:solidFill>
                <a:effectLst/>
                <a:uLnTx/>
                <a:uFillTx/>
                <a:latin typeface="Times New Roman"/>
                <a:ea typeface="+mn-ea"/>
                <a:cs typeface="+mn-cs"/>
              </a:rPr>
              <a:t>           </a:t>
            </a:r>
            <a:r>
              <a:rPr kumimoji="0" lang="en-US" sz="3200" b="1" i="0" u="none" strike="noStrike" kern="1200" cap="none" spc="0" normalizeH="0" baseline="0" noProof="0" dirty="0" err="1">
                <a:ln>
                  <a:noFill/>
                </a:ln>
                <a:solidFill>
                  <a:srgbClr val="7030A0"/>
                </a:solidFill>
                <a:effectLst/>
                <a:uLnTx/>
                <a:uFillTx/>
                <a:latin typeface="Times New Roman"/>
                <a:ea typeface="+mn-ea"/>
                <a:cs typeface="+mn-cs"/>
              </a:rPr>
              <a:t>thể</a:t>
            </a:r>
            <a:r>
              <a:rPr kumimoji="0" lang="en-US" sz="3200" b="1" i="0" u="none" strike="noStrike" kern="1200" cap="none" spc="0" normalizeH="0" baseline="0" noProof="0" dirty="0">
                <a:ln>
                  <a:noFill/>
                </a:ln>
                <a:solidFill>
                  <a:srgbClr val="7030A0"/>
                </a:solidFill>
                <a:effectLst/>
                <a:uLnTx/>
                <a:uFillTx/>
                <a:latin typeface="Times New Roman"/>
                <a:ea typeface="+mn-ea"/>
                <a:cs typeface="+mn-cs"/>
              </a:rPr>
              <a:t> </a:t>
            </a:r>
            <a:r>
              <a:rPr kumimoji="0" lang="en-US" sz="3200" b="1" i="0" u="none" strike="noStrike" kern="1200" cap="none" spc="0" normalizeH="0" baseline="0" noProof="0" dirty="0" err="1">
                <a:ln>
                  <a:noFill/>
                </a:ln>
                <a:solidFill>
                  <a:srgbClr val="7030A0"/>
                </a:solidFill>
                <a:effectLst/>
                <a:uLnTx/>
                <a:uFillTx/>
                <a:latin typeface="Times New Roman"/>
                <a:ea typeface="+mn-ea"/>
                <a:cs typeface="+mn-cs"/>
              </a:rPr>
              <a:t>hiện</a:t>
            </a:r>
            <a:r>
              <a:rPr kumimoji="0" lang="en-US" sz="3200" b="1" i="0" u="none" strike="noStrike" kern="1200" cap="none" spc="0" normalizeH="0" baseline="0" noProof="0" dirty="0">
                <a:ln>
                  <a:noFill/>
                </a:ln>
                <a:solidFill>
                  <a:srgbClr val="7030A0"/>
                </a:solidFill>
                <a:effectLst/>
                <a:uLnTx/>
                <a:uFillTx/>
                <a:latin typeface="Times New Roman"/>
                <a:ea typeface="+mn-ea"/>
                <a:cs typeface="+mn-cs"/>
              </a:rPr>
              <a:t> </a:t>
            </a:r>
            <a:r>
              <a:rPr kumimoji="0" lang="en-US" sz="3200" b="1" i="0" u="none" strike="noStrike" kern="1200" cap="none" spc="0" normalizeH="0" baseline="0" noProof="0" dirty="0" err="1">
                <a:ln>
                  <a:noFill/>
                </a:ln>
                <a:solidFill>
                  <a:srgbClr val="7030A0"/>
                </a:solidFill>
                <a:effectLst/>
                <a:uLnTx/>
                <a:uFillTx/>
                <a:latin typeface="Times New Roman"/>
                <a:ea typeface="+mn-ea"/>
                <a:cs typeface="+mn-cs"/>
              </a:rPr>
              <a:t>số</a:t>
            </a:r>
            <a:endParaRPr kumimoji="0" lang="vi-VN" sz="3200" b="1" i="0" u="none" strike="noStrike" kern="1200" cap="none" spc="0" normalizeH="0" baseline="0" noProof="0" dirty="0">
              <a:ln>
                <a:noFill/>
              </a:ln>
              <a:solidFill>
                <a:srgbClr val="7030A0"/>
              </a:solidFill>
              <a:effectLst/>
              <a:uLnTx/>
              <a:uFillTx/>
              <a:latin typeface="Times New Roman"/>
              <a:ea typeface="+mn-ea"/>
              <a:cs typeface="+mn-cs"/>
            </a:endParaRPr>
          </a:p>
        </p:txBody>
      </p:sp>
      <p:grpSp>
        <p:nvGrpSpPr>
          <p:cNvPr id="7" name="Group 6">
            <a:extLst>
              <a:ext uri="{FF2B5EF4-FFF2-40B4-BE49-F238E27FC236}">
                <a16:creationId xmlns:a16="http://schemas.microsoft.com/office/drawing/2014/main" id="{6C0C3FB1-FE66-4CA7-8F5A-963AE2372312}"/>
              </a:ext>
            </a:extLst>
          </p:cNvPr>
          <p:cNvGrpSpPr/>
          <p:nvPr/>
        </p:nvGrpSpPr>
        <p:grpSpPr>
          <a:xfrm>
            <a:off x="2757950" y="383459"/>
            <a:ext cx="1474838" cy="871160"/>
            <a:chOff x="1637071" y="383459"/>
            <a:chExt cx="1474838" cy="871160"/>
          </a:xfrm>
        </p:grpSpPr>
        <p:sp>
          <p:nvSpPr>
            <p:cNvPr id="2" name="Isosceles Triangle 1">
              <a:extLst>
                <a:ext uri="{FF2B5EF4-FFF2-40B4-BE49-F238E27FC236}">
                  <a16:creationId xmlns:a16="http://schemas.microsoft.com/office/drawing/2014/main" id="{288738D1-E82B-437C-9D68-CB97165F588D}"/>
                </a:ext>
              </a:extLst>
            </p:cNvPr>
            <p:cNvSpPr/>
            <p:nvPr/>
          </p:nvSpPr>
          <p:spPr>
            <a:xfrm>
              <a:off x="1637071" y="383459"/>
              <a:ext cx="1268361" cy="767584"/>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5" name="TextBox 4">
              <a:extLst>
                <a:ext uri="{FF2B5EF4-FFF2-40B4-BE49-F238E27FC236}">
                  <a16:creationId xmlns:a16="http://schemas.microsoft.com/office/drawing/2014/main" id="{3A4AB4E0-C976-49B0-B6BF-67E9CF090283}"/>
                </a:ext>
              </a:extLst>
            </p:cNvPr>
            <p:cNvSpPr txBox="1"/>
            <p:nvPr/>
          </p:nvSpPr>
          <p:spPr>
            <a:xfrm>
              <a:off x="2005780" y="423622"/>
              <a:ext cx="110612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imes New Roman"/>
                  <a:ea typeface="+mn-ea"/>
                  <a:cs typeface="+mn-cs"/>
                </a:rPr>
                <a:t>1</a:t>
              </a:r>
            </a:p>
          </p:txBody>
        </p:sp>
      </p:grpSp>
      <p:pic>
        <p:nvPicPr>
          <p:cNvPr id="10" name="Picture 9">
            <a:extLst>
              <a:ext uri="{FF2B5EF4-FFF2-40B4-BE49-F238E27FC236}">
                <a16:creationId xmlns:a16="http://schemas.microsoft.com/office/drawing/2014/main" id="{B8E952C6-8E29-4EDB-94DD-AA8602110A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4792" y="488696"/>
            <a:ext cx="667119" cy="645598"/>
          </a:xfrm>
          <a:prstGeom prst="rect">
            <a:avLst/>
          </a:prstGeom>
        </p:spPr>
      </p:pic>
      <p:sp>
        <p:nvSpPr>
          <p:cNvPr id="30" name="Rounded Rectangle 20">
            <a:extLst>
              <a:ext uri="{FF2B5EF4-FFF2-40B4-BE49-F238E27FC236}">
                <a16:creationId xmlns:a16="http://schemas.microsoft.com/office/drawing/2014/main" id="{EBE8CD7F-30E2-4F4D-AB48-A64264849505}"/>
              </a:ext>
            </a:extLst>
          </p:cNvPr>
          <p:cNvSpPr/>
          <p:nvPr/>
        </p:nvSpPr>
        <p:spPr>
          <a:xfrm>
            <a:off x="1161387" y="1394554"/>
            <a:ext cx="2864923" cy="7675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a:ea typeface="+mn-ea"/>
                <a:cs typeface="+mn-cs"/>
              </a:rPr>
              <a:t>Thực</a:t>
            </a:r>
            <a:r>
              <a:rPr kumimoji="0" lang="en-US" sz="3200" b="1" i="0" u="none" strike="noStrike" kern="1200" cap="none" spc="0" normalizeH="0" noProof="0" dirty="0">
                <a:ln>
                  <a:noFill/>
                </a:ln>
                <a:solidFill>
                  <a:srgbClr val="7030A0"/>
                </a:solidFill>
                <a:effectLst/>
                <a:uLnTx/>
                <a:uFillTx/>
                <a:latin typeface="Times New Roman"/>
                <a:ea typeface="+mn-ea"/>
                <a:cs typeface="+mn-cs"/>
              </a:rPr>
              <a:t> </a:t>
            </a:r>
            <a:r>
              <a:rPr kumimoji="0" lang="en-US" sz="3200" b="1" i="0" u="none" strike="noStrike" kern="1200" cap="none" spc="0" normalizeH="0" noProof="0" dirty="0" err="1">
                <a:ln>
                  <a:noFill/>
                </a:ln>
                <a:solidFill>
                  <a:srgbClr val="7030A0"/>
                </a:solidFill>
                <a:effectLst/>
                <a:uLnTx/>
                <a:uFillTx/>
                <a:latin typeface="Times New Roman"/>
                <a:ea typeface="+mn-ea"/>
                <a:cs typeface="+mn-cs"/>
              </a:rPr>
              <a:t>hành</a:t>
            </a:r>
            <a:r>
              <a:rPr kumimoji="0" lang="en-US" sz="3200" b="1" i="0" u="none" strike="noStrike" kern="1200" cap="none" spc="0" normalizeH="0" noProof="0" dirty="0">
                <a:ln>
                  <a:noFill/>
                </a:ln>
                <a:solidFill>
                  <a:srgbClr val="7030A0"/>
                </a:solidFill>
                <a:effectLst/>
                <a:uLnTx/>
                <a:uFillTx/>
                <a:latin typeface="Times New Roman"/>
                <a:ea typeface="+mn-ea"/>
                <a:cs typeface="+mn-cs"/>
              </a:rPr>
              <a:t> </a:t>
            </a:r>
            <a:r>
              <a:rPr kumimoji="0" lang="en-US" sz="3200" b="1" i="0" u="none" strike="noStrike" kern="1200" cap="none" spc="0" normalizeH="0" noProof="0" dirty="0" err="1">
                <a:ln>
                  <a:noFill/>
                </a:ln>
                <a:solidFill>
                  <a:srgbClr val="7030A0"/>
                </a:solidFill>
                <a:effectLst/>
                <a:uLnTx/>
                <a:uFillTx/>
                <a:latin typeface="Times New Roman"/>
                <a:ea typeface="+mn-ea"/>
                <a:cs typeface="+mn-cs"/>
              </a:rPr>
              <a:t>số</a:t>
            </a:r>
            <a:endParaRPr kumimoji="0" lang="vi-VN" sz="3200" b="1" i="0" u="none" strike="noStrike" kern="1200" cap="none" spc="0" normalizeH="0" baseline="0" noProof="0" dirty="0">
              <a:ln>
                <a:noFill/>
              </a:ln>
              <a:solidFill>
                <a:srgbClr val="7030A0"/>
              </a:solidFill>
              <a:effectLst/>
              <a:uLnTx/>
              <a:uFillTx/>
              <a:latin typeface="Times New Roman"/>
              <a:ea typeface="+mn-ea"/>
              <a:cs typeface="+mn-cs"/>
            </a:endParaRPr>
          </a:p>
        </p:txBody>
      </p:sp>
      <p:pic>
        <p:nvPicPr>
          <p:cNvPr id="6" name="Picture 5">
            <a:extLst>
              <a:ext uri="{FF2B5EF4-FFF2-40B4-BE49-F238E27FC236}">
                <a16:creationId xmlns:a16="http://schemas.microsoft.com/office/drawing/2014/main" id="{6AA51396-0A64-44FE-A057-962BC5624E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9910"/>
          <a:stretch/>
        </p:blipFill>
        <p:spPr>
          <a:xfrm>
            <a:off x="364649" y="3083404"/>
            <a:ext cx="2689021" cy="2469871"/>
          </a:xfrm>
          <a:prstGeom prst="rect">
            <a:avLst/>
          </a:prstGeom>
        </p:spPr>
      </p:pic>
      <p:pic>
        <p:nvPicPr>
          <p:cNvPr id="19" name="Picture 18">
            <a:extLst>
              <a:ext uri="{FF2B5EF4-FFF2-40B4-BE49-F238E27FC236}">
                <a16:creationId xmlns:a16="http://schemas.microsoft.com/office/drawing/2014/main" id="{1EA948C7-E563-461E-9ADC-7B8A9439A2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9206" y="2786088"/>
            <a:ext cx="5382794" cy="3514337"/>
          </a:xfrm>
          <a:prstGeom prst="rect">
            <a:avLst/>
          </a:prstGeom>
        </p:spPr>
      </p:pic>
      <p:pic>
        <p:nvPicPr>
          <p:cNvPr id="8" name="Picture 7">
            <a:extLst>
              <a:ext uri="{FF2B5EF4-FFF2-40B4-BE49-F238E27FC236}">
                <a16:creationId xmlns:a16="http://schemas.microsoft.com/office/drawing/2014/main" id="{64C3DB98-74DF-41C9-95C8-E25F6C4542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0312" y="1301975"/>
            <a:ext cx="1354480" cy="952742"/>
          </a:xfrm>
          <a:prstGeom prst="rect">
            <a:avLst/>
          </a:prstGeom>
        </p:spPr>
      </p:pic>
      <p:grpSp>
        <p:nvGrpSpPr>
          <p:cNvPr id="14" name="Group 13">
            <a:extLst>
              <a:ext uri="{FF2B5EF4-FFF2-40B4-BE49-F238E27FC236}">
                <a16:creationId xmlns:a16="http://schemas.microsoft.com/office/drawing/2014/main" id="{B46A2362-3228-4E70-8CD8-F3D1241FAF7C}"/>
              </a:ext>
            </a:extLst>
          </p:cNvPr>
          <p:cNvGrpSpPr/>
          <p:nvPr/>
        </p:nvGrpSpPr>
        <p:grpSpPr>
          <a:xfrm>
            <a:off x="7843011" y="1487124"/>
            <a:ext cx="2864923" cy="2348559"/>
            <a:chOff x="7843011" y="1487124"/>
            <a:chExt cx="2864923" cy="2348559"/>
          </a:xfrm>
        </p:grpSpPr>
        <p:pic>
          <p:nvPicPr>
            <p:cNvPr id="13" name="Picture 12">
              <a:extLst>
                <a:ext uri="{FF2B5EF4-FFF2-40B4-BE49-F238E27FC236}">
                  <a16:creationId xmlns:a16="http://schemas.microsoft.com/office/drawing/2014/main" id="{8DE5122A-62DD-493C-9E0F-C080398019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66152" y="1487124"/>
              <a:ext cx="2618643" cy="2348559"/>
            </a:xfrm>
            <a:prstGeom prst="rect">
              <a:avLst/>
            </a:prstGeom>
          </p:spPr>
        </p:pic>
        <p:sp>
          <p:nvSpPr>
            <p:cNvPr id="21" name="Rounded Rectangle 20">
              <a:extLst>
                <a:ext uri="{FF2B5EF4-FFF2-40B4-BE49-F238E27FC236}">
                  <a16:creationId xmlns:a16="http://schemas.microsoft.com/office/drawing/2014/main" id="{212B451C-7316-4C0F-B005-8CA9ADF9A59A}"/>
                </a:ext>
              </a:extLst>
            </p:cNvPr>
            <p:cNvSpPr/>
            <p:nvPr/>
          </p:nvSpPr>
          <p:spPr>
            <a:xfrm>
              <a:off x="7843011" y="2087342"/>
              <a:ext cx="2864923" cy="767584"/>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30A0"/>
                  </a:solidFill>
                  <a:effectLst/>
                  <a:uLnTx/>
                  <a:uFillTx/>
                  <a:latin typeface="Times New Roman"/>
                </a:rPr>
                <a:t>Một</a:t>
              </a:r>
              <a:r>
                <a:rPr kumimoji="0" lang="en-US" sz="3600" b="1" i="0" u="none" strike="noStrike" kern="1200" cap="none" spc="0" normalizeH="0" noProof="0" dirty="0">
                  <a:ln>
                    <a:noFill/>
                  </a:ln>
                  <a:solidFill>
                    <a:srgbClr val="7030A0"/>
                  </a:solidFill>
                  <a:effectLst/>
                  <a:uLnTx/>
                  <a:uFillTx/>
                  <a:latin typeface="Times New Roman"/>
                </a:rPr>
                <a:t> </a:t>
              </a:r>
              <a:r>
                <a:rPr kumimoji="0" lang="en-US" sz="3600" b="1" i="0" u="none" strike="noStrike" kern="1200" cap="none" spc="0" normalizeH="0" noProof="0" dirty="0" err="1">
                  <a:ln>
                    <a:noFill/>
                  </a:ln>
                  <a:solidFill>
                    <a:srgbClr val="7030A0"/>
                  </a:solidFill>
                  <a:effectLst/>
                  <a:uLnTx/>
                  <a:uFillTx/>
                  <a:latin typeface="Times New Roman"/>
                </a:rPr>
                <a:t>trăm</a:t>
              </a:r>
              <a:r>
                <a:rPr kumimoji="0" lang="en-US" sz="3600" b="1" i="0" u="none" strike="noStrike" kern="1200" cap="none" spc="0" normalizeH="0" noProof="0" dirty="0">
                  <a:ln>
                    <a:noFill/>
                  </a:ln>
                  <a:solidFill>
                    <a:srgbClr val="7030A0"/>
                  </a:solidFill>
                  <a:effectLst/>
                  <a:uLnTx/>
                  <a:uFillTx/>
                  <a:latin typeface="Times New Roman"/>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baseline="0" dirty="0" err="1">
                  <a:solidFill>
                    <a:srgbClr val="7030A0"/>
                  </a:solidFill>
                  <a:latin typeface="Times New Roman"/>
                </a:rPr>
                <a:t>năm</a:t>
              </a:r>
              <a:r>
                <a:rPr lang="en-US" sz="3600" b="1" dirty="0">
                  <a:solidFill>
                    <a:srgbClr val="7030A0"/>
                  </a:solidFill>
                  <a:latin typeface="Times New Roman"/>
                </a:rPr>
                <a:t> </a:t>
              </a:r>
              <a:r>
                <a:rPr lang="en-US" sz="3600" b="1" dirty="0" err="1">
                  <a:solidFill>
                    <a:srgbClr val="7030A0"/>
                  </a:solidFill>
                  <a:latin typeface="Times New Roman"/>
                </a:rPr>
                <a:t>chục</a:t>
              </a:r>
              <a:r>
                <a:rPr lang="en-US" sz="3600" b="1" dirty="0">
                  <a:solidFill>
                    <a:srgbClr val="7030A0"/>
                  </a:solidFill>
                  <a:latin typeface="Times New Roman"/>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30A0"/>
                  </a:solidFill>
                  <a:effectLst/>
                  <a:uLnTx/>
                  <a:uFillTx/>
                  <a:latin typeface="Times New Roman"/>
                </a:rPr>
                <a:t>9</a:t>
              </a:r>
              <a:r>
                <a:rPr kumimoji="0" lang="en-US" sz="3600" b="1" i="0" u="none" strike="noStrike" kern="1200" cap="none" spc="0" normalizeH="0" noProof="0" dirty="0">
                  <a:ln>
                    <a:noFill/>
                  </a:ln>
                  <a:solidFill>
                    <a:srgbClr val="7030A0"/>
                  </a:solidFill>
                  <a:effectLst/>
                  <a:uLnTx/>
                  <a:uFillTx/>
                  <a:latin typeface="Times New Roman"/>
                </a:rPr>
                <a:t> </a:t>
              </a:r>
              <a:r>
                <a:rPr kumimoji="0" lang="en-US" sz="3600" b="1" i="0" u="none" strike="noStrike" kern="1200" cap="none" spc="0" normalizeH="0" noProof="0" dirty="0" err="1">
                  <a:ln>
                    <a:noFill/>
                  </a:ln>
                  <a:solidFill>
                    <a:srgbClr val="7030A0"/>
                  </a:solidFill>
                  <a:effectLst/>
                  <a:uLnTx/>
                  <a:uFillTx/>
                  <a:latin typeface="Times New Roman"/>
                </a:rPr>
                <a:t>đơn</a:t>
              </a:r>
              <a:r>
                <a:rPr kumimoji="0" lang="en-US" sz="3600" b="1" i="0" u="none" strike="noStrike" kern="1200" cap="none" spc="0" normalizeH="0" noProof="0" dirty="0">
                  <a:ln>
                    <a:noFill/>
                  </a:ln>
                  <a:solidFill>
                    <a:srgbClr val="7030A0"/>
                  </a:solidFill>
                  <a:effectLst/>
                  <a:uLnTx/>
                  <a:uFillTx/>
                  <a:latin typeface="Times New Roman"/>
                </a:rPr>
                <a:t> </a:t>
              </a:r>
              <a:r>
                <a:rPr kumimoji="0" lang="en-US" sz="3600" b="1" i="0" u="none" strike="noStrike" kern="1200" cap="none" spc="0" normalizeH="0" noProof="0" dirty="0" err="1">
                  <a:ln>
                    <a:noFill/>
                  </a:ln>
                  <a:solidFill>
                    <a:srgbClr val="7030A0"/>
                  </a:solidFill>
                  <a:effectLst/>
                  <a:uLnTx/>
                  <a:uFillTx/>
                  <a:latin typeface="Times New Roman"/>
                </a:rPr>
                <a:t>vị</a:t>
              </a:r>
              <a:endParaRPr kumimoji="0" lang="vi-VN" sz="3600" b="1" i="0" u="none" strike="noStrike" kern="1200" cap="none" spc="0" normalizeH="0" baseline="0" noProof="0" dirty="0">
                <a:ln>
                  <a:noFill/>
                </a:ln>
                <a:solidFill>
                  <a:srgbClr val="7030A0"/>
                </a:solidFill>
                <a:effectLst/>
                <a:uLnTx/>
                <a:uFillTx/>
                <a:latin typeface="Times New Roman"/>
              </a:endParaRPr>
            </a:p>
          </p:txBody>
        </p:sp>
      </p:grpSp>
      <p:grpSp>
        <p:nvGrpSpPr>
          <p:cNvPr id="16" name="Group 15">
            <a:extLst>
              <a:ext uri="{FF2B5EF4-FFF2-40B4-BE49-F238E27FC236}">
                <a16:creationId xmlns:a16="http://schemas.microsoft.com/office/drawing/2014/main" id="{80ABD93C-C91B-4812-AD76-DE184EAE92FE}"/>
              </a:ext>
            </a:extLst>
          </p:cNvPr>
          <p:cNvGrpSpPr/>
          <p:nvPr/>
        </p:nvGrpSpPr>
        <p:grpSpPr>
          <a:xfrm>
            <a:off x="2405312" y="3095073"/>
            <a:ext cx="2797434" cy="2469870"/>
            <a:chOff x="2405312" y="3095073"/>
            <a:chExt cx="2797434" cy="2469870"/>
          </a:xfrm>
        </p:grpSpPr>
        <p:pic>
          <p:nvPicPr>
            <p:cNvPr id="22" name="Picture 21">
              <a:extLst>
                <a:ext uri="{FF2B5EF4-FFF2-40B4-BE49-F238E27FC236}">
                  <a16:creationId xmlns:a16="http://schemas.microsoft.com/office/drawing/2014/main" id="{00C9A51C-DB3D-4EBD-BB51-EC60330204A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4952"/>
            <a:stretch/>
          </p:blipFill>
          <p:spPr>
            <a:xfrm>
              <a:off x="2405312" y="3095073"/>
              <a:ext cx="1728297" cy="2469870"/>
            </a:xfrm>
            <a:prstGeom prst="rect">
              <a:avLst/>
            </a:prstGeom>
          </p:spPr>
        </p:pic>
        <p:pic>
          <p:nvPicPr>
            <p:cNvPr id="24" name="Picture 23">
              <a:extLst>
                <a:ext uri="{FF2B5EF4-FFF2-40B4-BE49-F238E27FC236}">
                  <a16:creationId xmlns:a16="http://schemas.microsoft.com/office/drawing/2014/main" id="{BCEFA060-24A7-4167-99E3-A32C2F5BAE8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4952" r="12358"/>
            <a:stretch/>
          </p:blipFill>
          <p:spPr>
            <a:xfrm>
              <a:off x="3948558" y="3095073"/>
              <a:ext cx="1254188" cy="2469870"/>
            </a:xfrm>
            <a:prstGeom prst="rect">
              <a:avLst/>
            </a:prstGeom>
          </p:spPr>
        </p:pic>
      </p:grpSp>
      <p:grpSp>
        <p:nvGrpSpPr>
          <p:cNvPr id="17" name="Group 16">
            <a:extLst>
              <a:ext uri="{FF2B5EF4-FFF2-40B4-BE49-F238E27FC236}">
                <a16:creationId xmlns:a16="http://schemas.microsoft.com/office/drawing/2014/main" id="{BCC06F67-1C12-454E-9569-3F94CDC806CF}"/>
              </a:ext>
            </a:extLst>
          </p:cNvPr>
          <p:cNvGrpSpPr/>
          <p:nvPr/>
        </p:nvGrpSpPr>
        <p:grpSpPr>
          <a:xfrm>
            <a:off x="5291232" y="3788934"/>
            <a:ext cx="1089234" cy="1611215"/>
            <a:chOff x="5291232" y="3788934"/>
            <a:chExt cx="1089234" cy="1611215"/>
          </a:xfrm>
        </p:grpSpPr>
        <p:pic>
          <p:nvPicPr>
            <p:cNvPr id="25" name="Picture 24">
              <a:extLst>
                <a:ext uri="{FF2B5EF4-FFF2-40B4-BE49-F238E27FC236}">
                  <a16:creationId xmlns:a16="http://schemas.microsoft.com/office/drawing/2014/main" id="{555B0E71-E9C4-443A-9804-E8326B22E0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1232" y="5061767"/>
              <a:ext cx="333560" cy="322800"/>
            </a:xfrm>
            <a:prstGeom prst="rect">
              <a:avLst/>
            </a:prstGeom>
          </p:spPr>
        </p:pic>
        <p:pic>
          <p:nvPicPr>
            <p:cNvPr id="26" name="Picture 25">
              <a:extLst>
                <a:ext uri="{FF2B5EF4-FFF2-40B4-BE49-F238E27FC236}">
                  <a16:creationId xmlns:a16="http://schemas.microsoft.com/office/drawing/2014/main" id="{5A75F51F-4520-4881-816F-4DCA09670D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8023" y="4603284"/>
              <a:ext cx="333560" cy="322800"/>
            </a:xfrm>
            <a:prstGeom prst="rect">
              <a:avLst/>
            </a:prstGeom>
          </p:spPr>
        </p:pic>
        <p:pic>
          <p:nvPicPr>
            <p:cNvPr id="27" name="Picture 26">
              <a:extLst>
                <a:ext uri="{FF2B5EF4-FFF2-40B4-BE49-F238E27FC236}">
                  <a16:creationId xmlns:a16="http://schemas.microsoft.com/office/drawing/2014/main" id="{628F50A2-15BC-4768-AD70-C8B745634F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5357" y="4168608"/>
              <a:ext cx="333560" cy="322800"/>
            </a:xfrm>
            <a:prstGeom prst="rect">
              <a:avLst/>
            </a:prstGeom>
          </p:spPr>
        </p:pic>
        <p:pic>
          <p:nvPicPr>
            <p:cNvPr id="28" name="Picture 27">
              <a:extLst>
                <a:ext uri="{FF2B5EF4-FFF2-40B4-BE49-F238E27FC236}">
                  <a16:creationId xmlns:a16="http://schemas.microsoft.com/office/drawing/2014/main" id="{30FF531A-93F7-4EB2-806B-FF1C03C77A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5357" y="3788934"/>
              <a:ext cx="333560" cy="322800"/>
            </a:xfrm>
            <a:prstGeom prst="rect">
              <a:avLst/>
            </a:prstGeom>
          </p:spPr>
        </p:pic>
        <p:pic>
          <p:nvPicPr>
            <p:cNvPr id="29" name="Picture 28">
              <a:extLst>
                <a:ext uri="{FF2B5EF4-FFF2-40B4-BE49-F238E27FC236}">
                  <a16:creationId xmlns:a16="http://schemas.microsoft.com/office/drawing/2014/main" id="{E8E903CE-B3EA-44B9-A67B-8145360363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2781" y="5077349"/>
              <a:ext cx="333560" cy="322800"/>
            </a:xfrm>
            <a:prstGeom prst="rect">
              <a:avLst/>
            </a:prstGeom>
          </p:spPr>
        </p:pic>
        <p:pic>
          <p:nvPicPr>
            <p:cNvPr id="31" name="Picture 30">
              <a:extLst>
                <a:ext uri="{FF2B5EF4-FFF2-40B4-BE49-F238E27FC236}">
                  <a16:creationId xmlns:a16="http://schemas.microsoft.com/office/drawing/2014/main" id="{E5056FDF-B752-4A1B-94CD-8BA0B27D92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9572" y="4618866"/>
              <a:ext cx="333560" cy="322800"/>
            </a:xfrm>
            <a:prstGeom prst="rect">
              <a:avLst/>
            </a:prstGeom>
          </p:spPr>
        </p:pic>
        <p:pic>
          <p:nvPicPr>
            <p:cNvPr id="32" name="Picture 31">
              <a:extLst>
                <a:ext uri="{FF2B5EF4-FFF2-40B4-BE49-F238E27FC236}">
                  <a16:creationId xmlns:a16="http://schemas.microsoft.com/office/drawing/2014/main" id="{0BFCD8C1-E14D-4324-BF02-F524509481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6906" y="4184190"/>
              <a:ext cx="333560" cy="322800"/>
            </a:xfrm>
            <a:prstGeom prst="rect">
              <a:avLst/>
            </a:prstGeom>
          </p:spPr>
        </p:pic>
        <p:pic>
          <p:nvPicPr>
            <p:cNvPr id="33" name="Picture 32">
              <a:extLst>
                <a:ext uri="{FF2B5EF4-FFF2-40B4-BE49-F238E27FC236}">
                  <a16:creationId xmlns:a16="http://schemas.microsoft.com/office/drawing/2014/main" id="{42A9327E-6FA9-439A-AF29-633862708F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6906" y="3804516"/>
              <a:ext cx="333560" cy="322800"/>
            </a:xfrm>
            <a:prstGeom prst="rect">
              <a:avLst/>
            </a:prstGeom>
          </p:spPr>
        </p:pic>
        <p:pic>
          <p:nvPicPr>
            <p:cNvPr id="34" name="Picture 33">
              <a:extLst>
                <a:ext uri="{FF2B5EF4-FFF2-40B4-BE49-F238E27FC236}">
                  <a16:creationId xmlns:a16="http://schemas.microsoft.com/office/drawing/2014/main" id="{CCA3D43B-366A-4836-B780-416843FB3B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3112" y="4396157"/>
              <a:ext cx="333560" cy="322800"/>
            </a:xfrm>
            <a:prstGeom prst="rect">
              <a:avLst/>
            </a:prstGeom>
          </p:spPr>
        </p:pic>
      </p:grpSp>
    </p:spTree>
    <p:extLst>
      <p:ext uri="{BB962C8B-B14F-4D97-AF65-F5344CB8AC3E}">
        <p14:creationId xmlns:p14="http://schemas.microsoft.com/office/powerpoint/2010/main" val="330215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2000"/>
                                        <p:tgtEl>
                                          <p:spTgt spid="30"/>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Times New Roman"/>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Times New Roman"/>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8047915" y="1134308"/>
            <a:ext cx="1188246" cy="810882"/>
          </a:xfrm>
          <a:prstGeom prst="rect">
            <a:avLst/>
          </a:prstGeom>
        </p:spPr>
      </p:pic>
      <p:grpSp>
        <p:nvGrpSpPr>
          <p:cNvPr id="16" name="Group 15">
            <a:extLst>
              <a:ext uri="{FF2B5EF4-FFF2-40B4-BE49-F238E27FC236}">
                <a16:creationId xmlns:a16="http://schemas.microsoft.com/office/drawing/2014/main" id="{1361D279-031C-47B1-AB33-3A02EB9F2249}"/>
              </a:ext>
            </a:extLst>
          </p:cNvPr>
          <p:cNvGrpSpPr/>
          <p:nvPr/>
        </p:nvGrpSpPr>
        <p:grpSpPr>
          <a:xfrm>
            <a:off x="1403540" y="1286658"/>
            <a:ext cx="8637358" cy="4146275"/>
            <a:chOff x="1403540" y="1286658"/>
            <a:chExt cx="8637358" cy="4146275"/>
          </a:xfrm>
        </p:grpSpPr>
        <p:sp>
          <p:nvSpPr>
            <p:cNvPr id="17" name="Rounded Rectangle 23">
              <a:extLst>
                <a:ext uri="{FF2B5EF4-FFF2-40B4-BE49-F238E27FC236}">
                  <a16:creationId xmlns:a16="http://schemas.microsoft.com/office/drawing/2014/main" id="{A43B085B-C0CD-420A-AF0C-022156BFD515}"/>
                </a:ext>
              </a:extLst>
            </p:cNvPr>
            <p:cNvSpPr/>
            <p:nvPr/>
          </p:nvSpPr>
          <p:spPr>
            <a:xfrm>
              <a:off x="1403540" y="1286658"/>
              <a:ext cx="8637358" cy="4146275"/>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27AA2AF9-8FDF-4592-8AD4-DC004648DACA}"/>
                </a:ext>
              </a:extLst>
            </p:cNvPr>
            <p:cNvSpPr txBox="1"/>
            <p:nvPr/>
          </p:nvSpPr>
          <p:spPr>
            <a:xfrm>
              <a:off x="1889219" y="1641029"/>
              <a:ext cx="7665999" cy="335906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Các bạn ơi! Những chiếc tàu ngoài hành tinh (UFO) đang bị mắc kẹt, do không giải mã các tín hiệu vệ tinh. HÃY GIÚP CÁC BẠN ẤY NHÉ! Mỗi tín hiệu đúng, 1 chiếc UFO sẽ được khởi động và về được hành tình của mình.</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ounded Rectangle 27">
              <a:extLst>
                <a:ext uri="{FF2B5EF4-FFF2-40B4-BE49-F238E27FC236}">
                  <a16:creationId xmlns:a16="http://schemas.microsoft.com/office/drawing/2014/main" id="{74C2B5E5-7BA3-4B19-9CA5-A6E4B0D54987}"/>
                </a:ext>
              </a:extLst>
            </p:cNvPr>
            <p:cNvSpPr/>
            <p:nvPr/>
          </p:nvSpPr>
          <p:spPr>
            <a:xfrm>
              <a:off x="5039825" y="4632121"/>
              <a:ext cx="1316465" cy="510869"/>
            </a:xfrm>
            <a:prstGeom prst="roundRect">
              <a:avLst>
                <a:gd name="adj" fmla="val 50000"/>
              </a:avLst>
            </a:prstGeom>
            <a:solidFill>
              <a:srgbClr val="F7CC00"/>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ĐI NÀO</a:t>
              </a:r>
            </a:p>
          </p:txBody>
        </p:sp>
      </p:grpSp>
    </p:spTree>
    <p:extLst>
      <p:ext uri="{BB962C8B-B14F-4D97-AF65-F5344CB8AC3E}">
        <p14:creationId xmlns:p14="http://schemas.microsoft.com/office/powerpoint/2010/main" val="395540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42"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1000"/>
                                        <p:tgtEl>
                                          <p:spTgt spid="16"/>
                                        </p:tgtEl>
                                      </p:cBhvr>
                                    </p:animEffect>
                                    <p:anim calcmode="lin" valueType="num">
                                      <p:cBhvr>
                                        <p:cTn id="98" dur="1000" fill="hold"/>
                                        <p:tgtEl>
                                          <p:spTgt spid="16"/>
                                        </p:tgtEl>
                                        <p:attrNameLst>
                                          <p:attrName>ppt_x</p:attrName>
                                        </p:attrNameLst>
                                      </p:cBhvr>
                                      <p:tavLst>
                                        <p:tav tm="0">
                                          <p:val>
                                            <p:strVal val="#ppt_x"/>
                                          </p:val>
                                        </p:tav>
                                        <p:tav tm="100000">
                                          <p:val>
                                            <p:strVal val="#ppt_x"/>
                                          </p:val>
                                        </p:tav>
                                      </p:tavLst>
                                    </p:anim>
                                    <p:anim calcmode="lin" valueType="num">
                                      <p:cBhvr>
                                        <p:cTn id="9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rotWithShape="1">
          <a:blip r:embed="rId5">
            <a:extLst>
              <a:ext uri="{28A0092B-C50C-407E-A947-70E740481C1C}">
                <a14:useLocalDpi xmlns:a14="http://schemas.microsoft.com/office/drawing/2010/main" val="0"/>
              </a:ext>
            </a:extLst>
          </a:blip>
          <a:srcRect t="9609" b="19010"/>
          <a:stretch/>
        </p:blipFill>
        <p:spPr>
          <a:xfrm>
            <a:off x="0" y="-71438"/>
            <a:ext cx="12292013" cy="6929438"/>
          </a:xfrm>
          <a:prstGeom prst="rect">
            <a:avLst/>
          </a:prstGeom>
        </p:spPr>
      </p:pic>
      <p:pic>
        <p:nvPicPr>
          <p:cNvPr id="48" name="Picture 47">
            <a:extLst>
              <a:ext uri="{FF2B5EF4-FFF2-40B4-BE49-F238E27FC236}">
                <a16:creationId xmlns:a16="http://schemas.microsoft.com/office/drawing/2014/main" id="{0DEA9DE9-7908-445F-9FD3-B58D1F89EE9B}"/>
              </a:ext>
            </a:extLst>
          </p:cNvPr>
          <p:cNvPicPr>
            <a:picLocks noChangeAspect="1"/>
          </p:cNvPicPr>
          <p:nvPr/>
        </p:nvPicPr>
        <p:blipFill>
          <a:blip r:embed="rId6"/>
          <a:stretch>
            <a:fillRect/>
          </a:stretch>
        </p:blipFill>
        <p:spPr>
          <a:xfrm>
            <a:off x="1412" y="0"/>
            <a:ext cx="12290601" cy="6858594"/>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8" name="Picture 7">
            <a:hlinkClick r:id="rId8" action="ppaction://hlinksldjump"/>
          </p:cNvPr>
          <p:cNvPicPr>
            <a:picLocks noChangeAspect="1"/>
          </p:cNvPicPr>
          <p:nvPr/>
        </p:nvPicPr>
        <p:blipFill rotWithShape="1">
          <a:blip r:embed="rId9"/>
          <a:srcRect l="7089" t="10627" r="6819" b="4260"/>
          <a:stretch/>
        </p:blipFill>
        <p:spPr>
          <a:xfrm>
            <a:off x="3231987" y="642481"/>
            <a:ext cx="1188246" cy="810882"/>
          </a:xfrm>
          <a:prstGeom prst="rect">
            <a:avLst/>
          </a:prstGeom>
        </p:spPr>
      </p:pic>
      <p:pic>
        <p:nvPicPr>
          <p:cNvPr id="10" name="Picture 9">
            <a:hlinkClick r:id="rId10" action="ppaction://hlinksldjump"/>
          </p:cNvPr>
          <p:cNvPicPr>
            <a:picLocks noChangeAspect="1"/>
          </p:cNvPicPr>
          <p:nvPr/>
        </p:nvPicPr>
        <p:blipFill rotWithShape="1">
          <a:blip r:embed="rId9"/>
          <a:srcRect l="7089" t="10627" r="6819" b="4260"/>
          <a:stretch/>
        </p:blipFill>
        <p:spPr>
          <a:xfrm>
            <a:off x="2728288" y="3980035"/>
            <a:ext cx="1188246" cy="810882"/>
          </a:xfrm>
          <a:prstGeom prst="rect">
            <a:avLst/>
          </a:prstGeom>
        </p:spPr>
      </p:pic>
      <p:pic>
        <p:nvPicPr>
          <p:cNvPr id="11" name="Picture 10">
            <a:hlinkClick r:id="rId11" action="ppaction://hlinksldjump"/>
          </p:cNvPr>
          <p:cNvPicPr>
            <a:picLocks noChangeAspect="1"/>
          </p:cNvPicPr>
          <p:nvPr/>
        </p:nvPicPr>
        <p:blipFill rotWithShape="1">
          <a:blip r:embed="rId9"/>
          <a:srcRect l="7089" t="10627" r="6819" b="4260"/>
          <a:stretch/>
        </p:blipFill>
        <p:spPr>
          <a:xfrm>
            <a:off x="6821112" y="3988014"/>
            <a:ext cx="1188246" cy="810882"/>
          </a:xfrm>
          <a:prstGeom prst="rect">
            <a:avLst/>
          </a:prstGeom>
        </p:spPr>
      </p:pic>
      <p:pic>
        <p:nvPicPr>
          <p:cNvPr id="22" name="Picture 21">
            <a:hlinkClick r:id="rId12" action="ppaction://hlinksldjump"/>
          </p:cNvPr>
          <p:cNvPicPr>
            <a:picLocks noChangeAspect="1"/>
          </p:cNvPicPr>
          <p:nvPr/>
        </p:nvPicPr>
        <p:blipFill rotWithShape="1">
          <a:blip r:embed="rId9"/>
          <a:srcRect l="7089" t="10627" r="6819" b="4260"/>
          <a:stretch/>
        </p:blipFill>
        <p:spPr>
          <a:xfrm>
            <a:off x="7644842" y="1218124"/>
            <a:ext cx="1188246" cy="810882"/>
          </a:xfrm>
          <a:prstGeom prst="rect">
            <a:avLst/>
          </a:prstGeom>
        </p:spPr>
      </p:pic>
      <p:pic>
        <p:nvPicPr>
          <p:cNvPr id="2" name="Tieng-yeah-tre-con-www_nhacchuongvui_com">
            <a:hlinkClick r:id="" action="ppaction://media"/>
            <a:extLst>
              <a:ext uri="{FF2B5EF4-FFF2-40B4-BE49-F238E27FC236}">
                <a16:creationId xmlns:a16="http://schemas.microsoft.com/office/drawing/2014/main" id="{4024DC31-C616-4A5A-BFBA-2A1F51ED3FF8}"/>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486400" y="7843684"/>
            <a:ext cx="609600" cy="609600"/>
          </a:xfrm>
          <a:prstGeom prst="rect">
            <a:avLst/>
          </a:prstGeom>
        </p:spPr>
      </p:pic>
      <p:pic>
        <p:nvPicPr>
          <p:cNvPr id="63" name="13 Imagen">
            <a:hlinkClick r:id="rId14" action="ppaction://hlinksldjump"/>
            <a:extLst>
              <a:ext uri="{FF2B5EF4-FFF2-40B4-BE49-F238E27FC236}">
                <a16:creationId xmlns:a16="http://schemas.microsoft.com/office/drawing/2014/main" id="{F078D8A4-4F2F-4D14-BA8D-B6443B5386FD}"/>
              </a:ext>
            </a:extLst>
          </p:cNvPr>
          <p:cNvPicPr>
            <a:picLocks noChangeAspect="1"/>
          </p:cNvPicPr>
          <p:nvPr/>
        </p:nvPicPr>
        <p:blipFill>
          <a:blip r:embed="rId15"/>
          <a:stretch>
            <a:fillRect/>
          </a:stretch>
        </p:blipFill>
        <p:spPr>
          <a:xfrm>
            <a:off x="10690512" y="0"/>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39488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
                                        </p:tgtEl>
                                      </p:cBhvr>
                                    </p:cmd>
                                  </p:childTnLst>
                                </p:cTn>
                              </p:par>
                              <p:par>
                                <p:cTn id="7" presetID="53" presetClass="entr" presetSubtype="16" fill="hold" nodeType="withEffect">
                                  <p:stCondLst>
                                    <p:cond delay="0"/>
                                  </p:stCondLst>
                                  <p:childTnLst>
                                    <p:set>
                                      <p:cBhvr>
                                        <p:cTn id="8" dur="1" fill="hold">
                                          <p:stCondLst>
                                            <p:cond delay="0"/>
                                          </p:stCondLst>
                                        </p:cTn>
                                        <p:tgtEl>
                                          <p:spTgt spid="63"/>
                                        </p:tgtEl>
                                        <p:attrNameLst>
                                          <p:attrName>style.visibility</p:attrName>
                                        </p:attrNameLst>
                                      </p:cBhvr>
                                      <p:to>
                                        <p:strVal val="visible"/>
                                      </p:to>
                                    </p:set>
                                    <p:anim calcmode="lin" valueType="num">
                                      <p:cBhvr>
                                        <p:cTn id="9" dur="500" fill="hold"/>
                                        <p:tgtEl>
                                          <p:spTgt spid="63"/>
                                        </p:tgtEl>
                                        <p:attrNameLst>
                                          <p:attrName>ppt_w</p:attrName>
                                        </p:attrNameLst>
                                      </p:cBhvr>
                                      <p:tavLst>
                                        <p:tav tm="0">
                                          <p:val>
                                            <p:fltVal val="0"/>
                                          </p:val>
                                        </p:tav>
                                        <p:tav tm="100000">
                                          <p:val>
                                            <p:strVal val="#ppt_w"/>
                                          </p:val>
                                        </p:tav>
                                      </p:tavLst>
                                    </p:anim>
                                    <p:anim calcmode="lin" valueType="num">
                                      <p:cBhvr>
                                        <p:cTn id="10" dur="500" fill="hold"/>
                                        <p:tgtEl>
                                          <p:spTgt spid="63"/>
                                        </p:tgtEl>
                                        <p:attrNameLst>
                                          <p:attrName>ppt_h</p:attrName>
                                        </p:attrNameLst>
                                      </p:cBhvr>
                                      <p:tavLst>
                                        <p:tav tm="0">
                                          <p:val>
                                            <p:fltVal val="0"/>
                                          </p:val>
                                        </p:tav>
                                        <p:tav tm="100000">
                                          <p:val>
                                            <p:strVal val="#ppt_h"/>
                                          </p:val>
                                        </p:tav>
                                      </p:tavLst>
                                    </p:anim>
                                    <p:animEffect transition="in" filter="fade">
                                      <p:cBhvr>
                                        <p:cTn id="1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10"/>
                                        </p:tgtEl>
                                        <p:attrNameLst>
                                          <p:attrName>r</p:attrName>
                                        </p:attrNameLst>
                                      </p:cBhvr>
                                    </p:animRot>
                                    <p:animRot by="-240000">
                                      <p:cBhvr>
                                        <p:cTn id="17" dur="200" fill="hold">
                                          <p:stCondLst>
                                            <p:cond delay="200"/>
                                          </p:stCondLst>
                                        </p:cTn>
                                        <p:tgtEl>
                                          <p:spTgt spid="10"/>
                                        </p:tgtEl>
                                        <p:attrNameLst>
                                          <p:attrName>r</p:attrName>
                                        </p:attrNameLst>
                                      </p:cBhvr>
                                    </p:animRot>
                                    <p:animRot by="240000">
                                      <p:cBhvr>
                                        <p:cTn id="18" dur="200" fill="hold">
                                          <p:stCondLst>
                                            <p:cond delay="400"/>
                                          </p:stCondLst>
                                        </p:cTn>
                                        <p:tgtEl>
                                          <p:spTgt spid="10"/>
                                        </p:tgtEl>
                                        <p:attrNameLst>
                                          <p:attrName>r</p:attrName>
                                        </p:attrNameLst>
                                      </p:cBhvr>
                                    </p:animRot>
                                    <p:animRot by="-240000">
                                      <p:cBhvr>
                                        <p:cTn id="19" dur="200" fill="hold">
                                          <p:stCondLst>
                                            <p:cond delay="600"/>
                                          </p:stCondLst>
                                        </p:cTn>
                                        <p:tgtEl>
                                          <p:spTgt spid="10"/>
                                        </p:tgtEl>
                                        <p:attrNameLst>
                                          <p:attrName>r</p:attrName>
                                        </p:attrNameLst>
                                      </p:cBhvr>
                                    </p:animRot>
                                    <p:animRot by="120000">
                                      <p:cBhvr>
                                        <p:cTn id="20" dur="200" fill="hold">
                                          <p:stCondLst>
                                            <p:cond delay="800"/>
                                          </p:stCondLst>
                                        </p:cTn>
                                        <p:tgtEl>
                                          <p:spTgt spid="10"/>
                                        </p:tgtEl>
                                        <p:attrNameLst>
                                          <p:attrName>r</p:attrName>
                                        </p:attrNameLst>
                                      </p:cBhvr>
                                    </p:animRot>
                                  </p:childTnLst>
                                </p:cTn>
                              </p:par>
                            </p:childTnLst>
                          </p:cTn>
                        </p:par>
                        <p:par>
                          <p:cTn id="21" fill="hold">
                            <p:stCondLst>
                              <p:cond delay="1000"/>
                            </p:stCondLst>
                            <p:childTnLst>
                              <p:par>
                                <p:cTn id="22" presetID="31" presetClass="exit" presetSubtype="0" fill="hold" nodeType="afterEffect">
                                  <p:stCondLst>
                                    <p:cond delay="0"/>
                                  </p:stCondLst>
                                  <p:childTnLst>
                                    <p:anim calcmode="lin" valueType="num">
                                      <p:cBhvr>
                                        <p:cTn id="23" dur="1000"/>
                                        <p:tgtEl>
                                          <p:spTgt spid="10"/>
                                        </p:tgtEl>
                                        <p:attrNameLst>
                                          <p:attrName>ppt_w</p:attrName>
                                        </p:attrNameLst>
                                      </p:cBhvr>
                                      <p:tavLst>
                                        <p:tav tm="0">
                                          <p:val>
                                            <p:strVal val="ppt_w"/>
                                          </p:val>
                                        </p:tav>
                                        <p:tav tm="100000">
                                          <p:val>
                                            <p:fltVal val="0"/>
                                          </p:val>
                                        </p:tav>
                                      </p:tavLst>
                                    </p:anim>
                                    <p:anim calcmode="lin" valueType="num">
                                      <p:cBhvr>
                                        <p:cTn id="24" dur="1000"/>
                                        <p:tgtEl>
                                          <p:spTgt spid="10"/>
                                        </p:tgtEl>
                                        <p:attrNameLst>
                                          <p:attrName>ppt_h</p:attrName>
                                        </p:attrNameLst>
                                      </p:cBhvr>
                                      <p:tavLst>
                                        <p:tav tm="0">
                                          <p:val>
                                            <p:strVal val="ppt_h"/>
                                          </p:val>
                                        </p:tav>
                                        <p:tav tm="100000">
                                          <p:val>
                                            <p:fltVal val="0"/>
                                          </p:val>
                                        </p:tav>
                                      </p:tavLst>
                                    </p:anim>
                                    <p:anim calcmode="lin" valueType="num">
                                      <p:cBhvr>
                                        <p:cTn id="25" dur="1000"/>
                                        <p:tgtEl>
                                          <p:spTgt spid="10"/>
                                        </p:tgtEl>
                                        <p:attrNameLst>
                                          <p:attrName>style.rotation</p:attrName>
                                        </p:attrNameLst>
                                      </p:cBhvr>
                                      <p:tavLst>
                                        <p:tav tm="0">
                                          <p:val>
                                            <p:fltVal val="0"/>
                                          </p:val>
                                        </p:tav>
                                        <p:tav tm="100000">
                                          <p:val>
                                            <p:fltVal val="90"/>
                                          </p:val>
                                        </p:tav>
                                      </p:tavLst>
                                    </p:anim>
                                    <p:animEffect transition="out" filter="fade">
                                      <p:cBhvr>
                                        <p:cTn id="26" dur="1000"/>
                                        <p:tgtEl>
                                          <p:spTgt spid="10"/>
                                        </p:tgtEl>
                                      </p:cBhvr>
                                    </p:animEffect>
                                    <p:set>
                                      <p:cBhvr>
                                        <p:cTn id="2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22"/>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22"/>
                                        </p:tgtEl>
                                        <p:attrNameLst>
                                          <p:attrName>r</p:attrName>
                                        </p:attrNameLst>
                                      </p:cBhvr>
                                    </p:animRot>
                                    <p:animRot by="-240000">
                                      <p:cBhvr>
                                        <p:cTn id="33" dur="200" fill="hold">
                                          <p:stCondLst>
                                            <p:cond delay="200"/>
                                          </p:stCondLst>
                                        </p:cTn>
                                        <p:tgtEl>
                                          <p:spTgt spid="22"/>
                                        </p:tgtEl>
                                        <p:attrNameLst>
                                          <p:attrName>r</p:attrName>
                                        </p:attrNameLst>
                                      </p:cBhvr>
                                    </p:animRot>
                                    <p:animRot by="240000">
                                      <p:cBhvr>
                                        <p:cTn id="34" dur="200" fill="hold">
                                          <p:stCondLst>
                                            <p:cond delay="400"/>
                                          </p:stCondLst>
                                        </p:cTn>
                                        <p:tgtEl>
                                          <p:spTgt spid="22"/>
                                        </p:tgtEl>
                                        <p:attrNameLst>
                                          <p:attrName>r</p:attrName>
                                        </p:attrNameLst>
                                      </p:cBhvr>
                                    </p:animRot>
                                    <p:animRot by="-240000">
                                      <p:cBhvr>
                                        <p:cTn id="35" dur="200" fill="hold">
                                          <p:stCondLst>
                                            <p:cond delay="600"/>
                                          </p:stCondLst>
                                        </p:cTn>
                                        <p:tgtEl>
                                          <p:spTgt spid="22"/>
                                        </p:tgtEl>
                                        <p:attrNameLst>
                                          <p:attrName>r</p:attrName>
                                        </p:attrNameLst>
                                      </p:cBhvr>
                                    </p:animRot>
                                    <p:animRot by="120000">
                                      <p:cBhvr>
                                        <p:cTn id="36" dur="200" fill="hold">
                                          <p:stCondLst>
                                            <p:cond delay="800"/>
                                          </p:stCondLst>
                                        </p:cTn>
                                        <p:tgtEl>
                                          <p:spTgt spid="22"/>
                                        </p:tgtEl>
                                        <p:attrNameLst>
                                          <p:attrName>r</p:attrName>
                                        </p:attrNameLst>
                                      </p:cBhvr>
                                    </p:animRot>
                                  </p:childTnLst>
                                </p:cTn>
                              </p:par>
                            </p:childTnLst>
                          </p:cTn>
                        </p:par>
                        <p:par>
                          <p:cTn id="37" fill="hold">
                            <p:stCondLst>
                              <p:cond delay="1000"/>
                            </p:stCondLst>
                            <p:childTnLst>
                              <p:par>
                                <p:cTn id="38" presetID="31" presetClass="exit" presetSubtype="0" fill="hold" nodeType="afterEffect">
                                  <p:stCondLst>
                                    <p:cond delay="0"/>
                                  </p:stCondLst>
                                  <p:childTnLst>
                                    <p:anim calcmode="lin" valueType="num">
                                      <p:cBhvr>
                                        <p:cTn id="39" dur="1000"/>
                                        <p:tgtEl>
                                          <p:spTgt spid="22"/>
                                        </p:tgtEl>
                                        <p:attrNameLst>
                                          <p:attrName>ppt_w</p:attrName>
                                        </p:attrNameLst>
                                      </p:cBhvr>
                                      <p:tavLst>
                                        <p:tav tm="0">
                                          <p:val>
                                            <p:strVal val="ppt_w"/>
                                          </p:val>
                                        </p:tav>
                                        <p:tav tm="100000">
                                          <p:val>
                                            <p:fltVal val="0"/>
                                          </p:val>
                                        </p:tav>
                                      </p:tavLst>
                                    </p:anim>
                                    <p:anim calcmode="lin" valueType="num">
                                      <p:cBhvr>
                                        <p:cTn id="40" dur="1000"/>
                                        <p:tgtEl>
                                          <p:spTgt spid="22"/>
                                        </p:tgtEl>
                                        <p:attrNameLst>
                                          <p:attrName>ppt_h</p:attrName>
                                        </p:attrNameLst>
                                      </p:cBhvr>
                                      <p:tavLst>
                                        <p:tav tm="0">
                                          <p:val>
                                            <p:strVal val="ppt_h"/>
                                          </p:val>
                                        </p:tav>
                                        <p:tav tm="100000">
                                          <p:val>
                                            <p:fltVal val="0"/>
                                          </p:val>
                                        </p:tav>
                                      </p:tavLst>
                                    </p:anim>
                                    <p:anim calcmode="lin" valueType="num">
                                      <p:cBhvr>
                                        <p:cTn id="41" dur="1000"/>
                                        <p:tgtEl>
                                          <p:spTgt spid="22"/>
                                        </p:tgtEl>
                                        <p:attrNameLst>
                                          <p:attrName>style.rotation</p:attrName>
                                        </p:attrNameLst>
                                      </p:cBhvr>
                                      <p:tavLst>
                                        <p:tav tm="0">
                                          <p:val>
                                            <p:fltVal val="0"/>
                                          </p:val>
                                        </p:tav>
                                        <p:tav tm="100000">
                                          <p:val>
                                            <p:fltVal val="90"/>
                                          </p:val>
                                        </p:tav>
                                      </p:tavLst>
                                    </p:anim>
                                    <p:animEffect transition="out" filter="fade">
                                      <p:cBhvr>
                                        <p:cTn id="42" dur="1000"/>
                                        <p:tgtEl>
                                          <p:spTgt spid="22"/>
                                        </p:tgtEl>
                                      </p:cBhvr>
                                    </p:animEffect>
                                    <p:set>
                                      <p:cBhvr>
                                        <p:cTn id="4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11"/>
                                        </p:tgtEl>
                                        <p:attrNameLst>
                                          <p:attrName>r</p:attrName>
                                        </p:attrNameLst>
                                      </p:cBhvr>
                                    </p:animRot>
                                    <p:animRot by="-240000">
                                      <p:cBhvr>
                                        <p:cTn id="49" dur="200" fill="hold">
                                          <p:stCondLst>
                                            <p:cond delay="200"/>
                                          </p:stCondLst>
                                        </p:cTn>
                                        <p:tgtEl>
                                          <p:spTgt spid="11"/>
                                        </p:tgtEl>
                                        <p:attrNameLst>
                                          <p:attrName>r</p:attrName>
                                        </p:attrNameLst>
                                      </p:cBhvr>
                                    </p:animRot>
                                    <p:animRot by="240000">
                                      <p:cBhvr>
                                        <p:cTn id="50" dur="200" fill="hold">
                                          <p:stCondLst>
                                            <p:cond delay="400"/>
                                          </p:stCondLst>
                                        </p:cTn>
                                        <p:tgtEl>
                                          <p:spTgt spid="11"/>
                                        </p:tgtEl>
                                        <p:attrNameLst>
                                          <p:attrName>r</p:attrName>
                                        </p:attrNameLst>
                                      </p:cBhvr>
                                    </p:animRot>
                                    <p:animRot by="-240000">
                                      <p:cBhvr>
                                        <p:cTn id="51" dur="200" fill="hold">
                                          <p:stCondLst>
                                            <p:cond delay="600"/>
                                          </p:stCondLst>
                                        </p:cTn>
                                        <p:tgtEl>
                                          <p:spTgt spid="11"/>
                                        </p:tgtEl>
                                        <p:attrNameLst>
                                          <p:attrName>r</p:attrName>
                                        </p:attrNameLst>
                                      </p:cBhvr>
                                    </p:animRot>
                                    <p:animRot by="120000">
                                      <p:cBhvr>
                                        <p:cTn id="52" dur="200" fill="hold">
                                          <p:stCondLst>
                                            <p:cond delay="800"/>
                                          </p:stCondLst>
                                        </p:cTn>
                                        <p:tgtEl>
                                          <p:spTgt spid="11"/>
                                        </p:tgtEl>
                                        <p:attrNameLst>
                                          <p:attrName>r</p:attrName>
                                        </p:attrNameLst>
                                      </p:cBhvr>
                                    </p:animRot>
                                  </p:childTnLst>
                                </p:cTn>
                              </p:par>
                            </p:childTnLst>
                          </p:cTn>
                        </p:par>
                        <p:par>
                          <p:cTn id="53" fill="hold">
                            <p:stCondLst>
                              <p:cond delay="1000"/>
                            </p:stCondLst>
                            <p:childTnLst>
                              <p:par>
                                <p:cTn id="54" presetID="31" presetClass="exit" presetSubtype="0" fill="hold" nodeType="afterEffect">
                                  <p:stCondLst>
                                    <p:cond delay="0"/>
                                  </p:stCondLst>
                                  <p:childTnLst>
                                    <p:anim calcmode="lin" valueType="num">
                                      <p:cBhvr>
                                        <p:cTn id="55" dur="1000"/>
                                        <p:tgtEl>
                                          <p:spTgt spid="11"/>
                                        </p:tgtEl>
                                        <p:attrNameLst>
                                          <p:attrName>ppt_w</p:attrName>
                                        </p:attrNameLst>
                                      </p:cBhvr>
                                      <p:tavLst>
                                        <p:tav tm="0">
                                          <p:val>
                                            <p:strVal val="ppt_w"/>
                                          </p:val>
                                        </p:tav>
                                        <p:tav tm="100000">
                                          <p:val>
                                            <p:fltVal val="0"/>
                                          </p:val>
                                        </p:tav>
                                      </p:tavLst>
                                    </p:anim>
                                    <p:anim calcmode="lin" valueType="num">
                                      <p:cBhvr>
                                        <p:cTn id="56" dur="1000"/>
                                        <p:tgtEl>
                                          <p:spTgt spid="11"/>
                                        </p:tgtEl>
                                        <p:attrNameLst>
                                          <p:attrName>ppt_h</p:attrName>
                                        </p:attrNameLst>
                                      </p:cBhvr>
                                      <p:tavLst>
                                        <p:tav tm="0">
                                          <p:val>
                                            <p:strVal val="ppt_h"/>
                                          </p:val>
                                        </p:tav>
                                        <p:tav tm="100000">
                                          <p:val>
                                            <p:fltVal val="0"/>
                                          </p:val>
                                        </p:tav>
                                      </p:tavLst>
                                    </p:anim>
                                    <p:anim calcmode="lin" valueType="num">
                                      <p:cBhvr>
                                        <p:cTn id="57" dur="1000"/>
                                        <p:tgtEl>
                                          <p:spTgt spid="11"/>
                                        </p:tgtEl>
                                        <p:attrNameLst>
                                          <p:attrName>style.rotation</p:attrName>
                                        </p:attrNameLst>
                                      </p:cBhvr>
                                      <p:tavLst>
                                        <p:tav tm="0">
                                          <p:val>
                                            <p:fltVal val="0"/>
                                          </p:val>
                                        </p:tav>
                                        <p:tav tm="100000">
                                          <p:val>
                                            <p:fltVal val="90"/>
                                          </p:val>
                                        </p:tav>
                                      </p:tavLst>
                                    </p:anim>
                                    <p:animEffect transition="out" filter="fade">
                                      <p:cBhvr>
                                        <p:cTn id="58" dur="1000"/>
                                        <p:tgtEl>
                                          <p:spTgt spid="11"/>
                                        </p:tgtEl>
                                      </p:cBhvr>
                                    </p:animEffect>
                                    <p:set>
                                      <p:cBhvr>
                                        <p:cTn id="5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8"/>
                                        </p:tgtEl>
                                        <p:attrNameLst>
                                          <p:attrName>r</p:attrName>
                                        </p:attrNameLst>
                                      </p:cBhvr>
                                    </p:animRot>
                                    <p:animRot by="-240000">
                                      <p:cBhvr>
                                        <p:cTn id="65" dur="200" fill="hold">
                                          <p:stCondLst>
                                            <p:cond delay="200"/>
                                          </p:stCondLst>
                                        </p:cTn>
                                        <p:tgtEl>
                                          <p:spTgt spid="8"/>
                                        </p:tgtEl>
                                        <p:attrNameLst>
                                          <p:attrName>r</p:attrName>
                                        </p:attrNameLst>
                                      </p:cBhvr>
                                    </p:animRot>
                                    <p:animRot by="240000">
                                      <p:cBhvr>
                                        <p:cTn id="66" dur="200" fill="hold">
                                          <p:stCondLst>
                                            <p:cond delay="400"/>
                                          </p:stCondLst>
                                        </p:cTn>
                                        <p:tgtEl>
                                          <p:spTgt spid="8"/>
                                        </p:tgtEl>
                                        <p:attrNameLst>
                                          <p:attrName>r</p:attrName>
                                        </p:attrNameLst>
                                      </p:cBhvr>
                                    </p:animRot>
                                    <p:animRot by="-240000">
                                      <p:cBhvr>
                                        <p:cTn id="67" dur="200" fill="hold">
                                          <p:stCondLst>
                                            <p:cond delay="600"/>
                                          </p:stCondLst>
                                        </p:cTn>
                                        <p:tgtEl>
                                          <p:spTgt spid="8"/>
                                        </p:tgtEl>
                                        <p:attrNameLst>
                                          <p:attrName>r</p:attrName>
                                        </p:attrNameLst>
                                      </p:cBhvr>
                                    </p:animRot>
                                    <p:animRot by="120000">
                                      <p:cBhvr>
                                        <p:cTn id="68" dur="200" fill="hold">
                                          <p:stCondLst>
                                            <p:cond delay="800"/>
                                          </p:stCondLst>
                                        </p:cTn>
                                        <p:tgtEl>
                                          <p:spTgt spid="8"/>
                                        </p:tgtEl>
                                        <p:attrNameLst>
                                          <p:attrName>r</p:attrName>
                                        </p:attrNameLst>
                                      </p:cBhvr>
                                    </p:animRot>
                                  </p:childTnLst>
                                </p:cTn>
                              </p:par>
                            </p:childTnLst>
                          </p:cTn>
                        </p:par>
                        <p:par>
                          <p:cTn id="69" fill="hold">
                            <p:stCondLst>
                              <p:cond delay="1000"/>
                            </p:stCondLst>
                            <p:childTnLst>
                              <p:par>
                                <p:cTn id="70" presetID="31" presetClass="exit" presetSubtype="0" fill="hold" nodeType="afterEffect">
                                  <p:stCondLst>
                                    <p:cond delay="0"/>
                                  </p:stCondLst>
                                  <p:childTnLst>
                                    <p:anim calcmode="lin" valueType="num">
                                      <p:cBhvr>
                                        <p:cTn id="71" dur="1000"/>
                                        <p:tgtEl>
                                          <p:spTgt spid="8"/>
                                        </p:tgtEl>
                                        <p:attrNameLst>
                                          <p:attrName>ppt_w</p:attrName>
                                        </p:attrNameLst>
                                      </p:cBhvr>
                                      <p:tavLst>
                                        <p:tav tm="0">
                                          <p:val>
                                            <p:strVal val="ppt_w"/>
                                          </p:val>
                                        </p:tav>
                                        <p:tav tm="100000">
                                          <p:val>
                                            <p:fltVal val="0"/>
                                          </p:val>
                                        </p:tav>
                                      </p:tavLst>
                                    </p:anim>
                                    <p:anim calcmode="lin" valueType="num">
                                      <p:cBhvr>
                                        <p:cTn id="72" dur="1000"/>
                                        <p:tgtEl>
                                          <p:spTgt spid="8"/>
                                        </p:tgtEl>
                                        <p:attrNameLst>
                                          <p:attrName>ppt_h</p:attrName>
                                        </p:attrNameLst>
                                      </p:cBhvr>
                                      <p:tavLst>
                                        <p:tav tm="0">
                                          <p:val>
                                            <p:strVal val="ppt_h"/>
                                          </p:val>
                                        </p:tav>
                                        <p:tav tm="100000">
                                          <p:val>
                                            <p:fltVal val="0"/>
                                          </p:val>
                                        </p:tav>
                                      </p:tavLst>
                                    </p:anim>
                                    <p:anim calcmode="lin" valueType="num">
                                      <p:cBhvr>
                                        <p:cTn id="73" dur="1000"/>
                                        <p:tgtEl>
                                          <p:spTgt spid="8"/>
                                        </p:tgtEl>
                                        <p:attrNameLst>
                                          <p:attrName>style.rotation</p:attrName>
                                        </p:attrNameLst>
                                      </p:cBhvr>
                                      <p:tavLst>
                                        <p:tav tm="0">
                                          <p:val>
                                            <p:fltVal val="0"/>
                                          </p:val>
                                        </p:tav>
                                        <p:tav tm="100000">
                                          <p:val>
                                            <p:fltVal val="90"/>
                                          </p:val>
                                        </p:tav>
                                      </p:tavLst>
                                    </p:anim>
                                    <p:animEffect transition="out" filter="fade">
                                      <p:cBhvr>
                                        <p:cTn id="74" dur="1000"/>
                                        <p:tgtEl>
                                          <p:spTgt spid="8"/>
                                        </p:tgtEl>
                                      </p:cBhvr>
                                    </p:animEffect>
                                    <p:set>
                                      <p:cBhvr>
                                        <p:cTn id="7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audio>
              <p:cMediaNode vol="80000">
                <p:cTn id="76"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Số</a:t>
            </a: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101 </a:t>
            </a:r>
            <a:r>
              <a:rPr kumimoji="0" lang="en-US" sz="4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đọc</a:t>
            </a: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là</a:t>
            </a: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Một </a:t>
              </a:r>
              <a:r>
                <a:rPr kumimoji="0" lang="en-US" sz="32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trăm</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linh</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một</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a:t>
              </a:r>
              <a:r>
                <a:rPr kumimoji="0" lang="en-US" sz="32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Mộ</a:t>
              </a:r>
              <a:r>
                <a:rPr lang="en-US" sz="3200" b="1" dirty="0">
                  <a:solidFill>
                    <a:srgbClr val="C00000"/>
                  </a:solidFill>
                  <a:latin typeface="Arial" panose="020B0604020202020204" pitchFamily="34" charset="0"/>
                  <a:cs typeface="Arial" panose="020B0604020202020204" pitchFamily="34" charset="0"/>
                </a:rPr>
                <a:t>t </a:t>
              </a:r>
              <a:r>
                <a:rPr lang="en-US" sz="3200" b="1" dirty="0" err="1">
                  <a:solidFill>
                    <a:srgbClr val="C00000"/>
                  </a:solidFill>
                  <a:latin typeface="Arial" panose="020B0604020202020204" pitchFamily="34" charset="0"/>
                  <a:cs typeface="Arial" panose="020B0604020202020204" pitchFamily="34" charset="0"/>
                </a:rPr>
                <a:t>trăm</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linh</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năm</a:t>
              </a:r>
              <a:endPar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Một </a:t>
              </a:r>
              <a:r>
                <a:rPr kumimoji="0" lang="en-US" sz="32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trăm</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một</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Một </a:t>
              </a:r>
              <a:r>
                <a:rPr kumimoji="0" lang="en-US" sz="32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trăm</a:t>
              </a:r>
              <a:endPar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4774780"/>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11"/>
                                        </p:tgtEl>
                                        <p:attrNameLst>
                                          <p:attrName>style.opacity</p:attrName>
                                        </p:attrNameLst>
                                      </p:cBhvr>
                                      <p:to>
                                        <p:strVal val="0.5"/>
                                      </p:to>
                                    </p:set>
                                    <p:animEffect filter="image" prLst="opacity: 0.5">
                                      <p:cBhvr rctx="IE">
                                        <p:cTn id="19" dur="indefinite"/>
                                        <p:tgtEl>
                                          <p:spTgt spid="11"/>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Số</a:t>
            </a:r>
            <a:r>
              <a:rPr kumimoji="0" lang="en-US" sz="4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 một </a:t>
            </a:r>
            <a:r>
              <a:rPr kumimoji="0" lang="en-US" sz="4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trăm</a:t>
            </a:r>
            <a:r>
              <a:rPr kumimoji="0" lang="en-US" sz="4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linh</a:t>
            </a:r>
            <a:r>
              <a:rPr kumimoji="0" lang="en-US" sz="4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năm</a:t>
            </a:r>
            <a:r>
              <a:rPr kumimoji="0" lang="en-US" sz="4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viết</a:t>
            </a:r>
            <a:r>
              <a:rPr kumimoji="0" lang="en-US" sz="4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là</a:t>
            </a:r>
            <a:r>
              <a:rPr kumimoji="0" lang="en-US" sz="4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p>
        </p:txBody>
      </p:sp>
      <p:grpSp>
        <p:nvGrpSpPr>
          <p:cNvPr id="8" name="A. MsPham"/>
          <p:cNvGrpSpPr/>
          <p:nvPr/>
        </p:nvGrpSpPr>
        <p:grpSpPr>
          <a:xfrm>
            <a:off x="5634622" y="3712259"/>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104</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42341"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105</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781346" y="3784659"/>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100</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103</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50328003"/>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par>
                                <p:cTn id="8" presetID="9" presetClass="emph" presetSubtype="0" nodeType="withEffect">
                                  <p:stCondLst>
                                    <p:cond delay="0"/>
                                  </p:stCondLst>
                                  <p:childTnLst>
                                    <p:set>
                                      <p:cBhvr rctx="PPT">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par>
                                <p:cTn id="11" presetID="9" presetClass="emph" presetSubtype="0" nodeType="withEffect">
                                  <p:stCondLst>
                                    <p:cond delay="0"/>
                                  </p:stCondLst>
                                  <p:childTnLst>
                                    <p:set>
                                      <p:cBhvr rctx="PPT">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par>
                                <p:cTn id="14" presetID="9" presetClass="emph" presetSubtype="0" nodeType="withEffect">
                                  <p:stCondLst>
                                    <p:cond delay="0"/>
                                  </p:stCondLst>
                                  <p:childTnLst>
                                    <p:set>
                                      <p:cBhvr rctx="PPT">
                                        <p:cTn id="15" dur="indefinite"/>
                                        <p:tgtEl>
                                          <p:spTgt spid="10"/>
                                        </p:tgtEl>
                                        <p:attrNameLst>
                                          <p:attrName>style.opacity</p:attrName>
                                        </p:attrNameLst>
                                      </p:cBhvr>
                                      <p:to>
                                        <p:strVal val="0.5"/>
                                      </p:to>
                                    </p:set>
                                    <p:animEffect filter="image" prLst="opacity: 0.5">
                                      <p:cBhvr rctx="IE">
                                        <p:cTn id="16" dur="indefinite"/>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10"/>
                                        </p:tgtEl>
                                        <p:attrNameLst>
                                          <p:attrName>style.opacity</p:attrName>
                                        </p:attrNameLst>
                                      </p:cBhvr>
                                      <p:to>
                                        <p:strVal val="0.5"/>
                                      </p:to>
                                    </p:set>
                                    <p:animEffect filter="image" prLst="opacity: 0.5">
                                      <p:cBhvr rctx="IE">
                                        <p:cTn id="27" dur="indefinite"/>
                                        <p:tgtEl>
                                          <p:spTgt spid="10"/>
                                        </p:tgtEl>
                                      </p:cBhvr>
                                    </p:animEffec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9" presetClass="emph" presetSubtype="0" nodeType="clickEffect">
                                  <p:stCondLst>
                                    <p:cond delay="0"/>
                                  </p:stCondLst>
                                  <p:childTnLst>
                                    <p:set>
                                      <p:cBhvr rctx="PPT">
                                        <p:cTn id="32" dur="indefinite"/>
                                        <p:tgtEl>
                                          <p:spTgt spid="9"/>
                                        </p:tgtEl>
                                        <p:attrNameLst>
                                          <p:attrName>style.opacity</p:attrName>
                                        </p:attrNameLst>
                                      </p:cBhvr>
                                      <p:to>
                                        <p:strVal val="0.5"/>
                                      </p:to>
                                    </p:set>
                                    <p:animEffect filter="image" prLst="opacity: 0.5">
                                      <p:cBhvr rctx="IE">
                                        <p:cTn id="33" dur="indefinite"/>
                                        <p:tgtEl>
                                          <p:spTgt spid="9"/>
                                        </p:tgtEl>
                                      </p:cBhvr>
                                    </p:animEffec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8"/>
                                        </p:tgtEl>
                                        <p:attrNameLst>
                                          <p:attrName>style.opacity</p:attrName>
                                        </p:attrNameLst>
                                      </p:cBhvr>
                                      <p:to>
                                        <p:strVal val="0.5"/>
                                      </p:to>
                                    </p:set>
                                    <p:animEffect filter="image" prLst="opacity: 0.5">
                                      <p:cBhvr rctx="IE">
                                        <p:cTn id="39" dur="indefinite"/>
                                        <p:tgtEl>
                                          <p:spTgt spid="8"/>
                                        </p:tgtEl>
                                      </p:cBhvr>
                                    </p:animEffect>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102,...., ....., 105, 106</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101, 103</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104, 103</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103, 104</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100, 101</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0771411"/>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withEffect">
                                  <p:stCondLst>
                                    <p:cond delay="0"/>
                                  </p:stCondLst>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par>
                                <p:cTn id="26" presetID="9" presetClass="emph" presetSubtype="0" nodeType="withEffect">
                                  <p:stCondLst>
                                    <p:cond delay="0"/>
                                  </p:stCondLst>
                                  <p:childTnLst>
                                    <p:set>
                                      <p:cBhvr rctx="PPT">
                                        <p:cTn id="27" dur="indefinite"/>
                                        <p:tgtEl>
                                          <p:spTgt spid="8"/>
                                        </p:tgtEl>
                                        <p:attrNameLst>
                                          <p:attrName>style.opacity</p:attrName>
                                        </p:attrNameLst>
                                      </p:cBhvr>
                                      <p:to>
                                        <p:strVal val="0.5"/>
                                      </p:to>
                                    </p:set>
                                    <p:animEffect filter="image" prLst="opacity: 0.5">
                                      <p:cBhvr rctx="IE">
                                        <p:cTn id="28" dur="indefinite"/>
                                        <p:tgtEl>
                                          <p:spTgt spid="8"/>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109, 108,..., ....., 105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105, 104</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101, 102</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106, 107</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107, 106</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9039466"/>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8"/>
                                        </p:tgtEl>
                                        <p:attrNameLst>
                                          <p:attrName>style.opacity</p:attrName>
                                        </p:attrNameLst>
                                      </p:cBhvr>
                                      <p:to>
                                        <p:strVal val="0.5"/>
                                      </p:to>
                                    </p:set>
                                    <p:animEffect filter="image" prLst="opacity: 0.5">
                                      <p:cBhvr rctx="IE">
                                        <p:cTn id="25" dur="indefinite"/>
                                        <p:tgtEl>
                                          <p:spTgt spid="8"/>
                                        </p:tgtEl>
                                      </p:cBhvr>
                                    </p:animEffect>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26" presetClass="emph" presetSubtype="0" fill="hold" nodeType="withEffect">
                                  <p:stCondLst>
                                    <p:cond delay="0"/>
                                  </p:st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5" name="TextBox 4">
            <a:extLst>
              <a:ext uri="{FF2B5EF4-FFF2-40B4-BE49-F238E27FC236}">
                <a16:creationId xmlns:a16="http://schemas.microsoft.com/office/drawing/2014/main" id="{00BC5277-CA3B-4717-9AC2-7019326D7DDF}"/>
              </a:ext>
            </a:extLst>
          </p:cNvPr>
          <p:cNvSpPr txBox="1"/>
          <p:nvPr/>
        </p:nvSpPr>
        <p:spPr>
          <a:xfrm>
            <a:off x="2158826" y="2262522"/>
            <a:ext cx="8161729"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12700">
                  <a:solidFill>
                    <a:prstClr val="white"/>
                  </a:solidFill>
                </a:ln>
                <a:solidFill>
                  <a:srgbClr val="E71B70"/>
                </a:solidFill>
                <a:effectLst/>
                <a:uLnTx/>
                <a:uFillTx/>
                <a:latin typeface="UTM Kabel KT" panose="02040603050506020204" pitchFamily="18" charset="0"/>
                <a:ea typeface="+mn-ea"/>
                <a:cs typeface="+mn-cs"/>
              </a:rPr>
              <a:t>Các</a:t>
            </a:r>
            <a:r>
              <a:rPr kumimoji="0" lang="en-US" sz="6000" b="1" i="0" u="none" strike="noStrike" kern="1200" cap="none" spc="0" normalizeH="0" baseline="0" noProof="0" dirty="0">
                <a:ln w="12700">
                  <a:solidFill>
                    <a:prstClr val="white"/>
                  </a:solidFill>
                </a:ln>
                <a:solidFill>
                  <a:srgbClr val="E71B70"/>
                </a:solidFill>
                <a:effectLst/>
                <a:uLnTx/>
                <a:uFillTx/>
                <a:latin typeface="UTM Kabel KT" panose="02040603050506020204" pitchFamily="18" charset="0"/>
                <a:ea typeface="+mn-ea"/>
                <a:cs typeface="+mn-cs"/>
              </a:rPr>
              <a:t> </a:t>
            </a:r>
            <a:r>
              <a:rPr kumimoji="0" lang="en-US" sz="6000" b="1" i="0" u="none" strike="noStrike" kern="1200" cap="none" spc="0" normalizeH="0" baseline="0" noProof="0" dirty="0" err="1">
                <a:ln w="12700">
                  <a:solidFill>
                    <a:prstClr val="white"/>
                  </a:solidFill>
                </a:ln>
                <a:solidFill>
                  <a:srgbClr val="E71B70"/>
                </a:solidFill>
                <a:effectLst/>
                <a:uLnTx/>
                <a:uFillTx/>
                <a:latin typeface="UTM Kabel KT" panose="02040603050506020204" pitchFamily="18" charset="0"/>
                <a:ea typeface="+mn-ea"/>
                <a:cs typeface="+mn-cs"/>
              </a:rPr>
              <a:t>số</a:t>
            </a:r>
            <a:r>
              <a:rPr kumimoji="0" lang="en-US" sz="6000" b="1" i="0" u="none" strike="noStrike" kern="1200" cap="none" spc="0" normalizeH="0" baseline="0" noProof="0" dirty="0">
                <a:ln w="12700">
                  <a:solidFill>
                    <a:prstClr val="white"/>
                  </a:solidFill>
                </a:ln>
                <a:solidFill>
                  <a:srgbClr val="E71B70"/>
                </a:solidFill>
                <a:effectLst/>
                <a:uLnTx/>
                <a:uFillTx/>
                <a:latin typeface="UTM Kabel KT" panose="02040603050506020204" pitchFamily="18" charset="0"/>
                <a:ea typeface="+mn-ea"/>
                <a:cs typeface="+mn-cs"/>
              </a:rPr>
              <a:t> t</a:t>
            </a:r>
            <a:r>
              <a:rPr lang="en-US" sz="6000" b="1" dirty="0">
                <a:ln w="12700">
                  <a:solidFill>
                    <a:prstClr val="white"/>
                  </a:solidFill>
                </a:ln>
                <a:solidFill>
                  <a:srgbClr val="E71B70"/>
                </a:solidFill>
                <a:latin typeface="UTM Kabel KT" panose="02040603050506020204" pitchFamily="18" charset="0"/>
              </a:rPr>
              <a:t>ừ 111 </a:t>
            </a:r>
            <a:r>
              <a:rPr lang="en-US" sz="6000" b="1" dirty="0" err="1">
                <a:ln w="12700">
                  <a:solidFill>
                    <a:prstClr val="white"/>
                  </a:solidFill>
                </a:ln>
                <a:solidFill>
                  <a:srgbClr val="E71B70"/>
                </a:solidFill>
                <a:latin typeface="UTM Kabel KT" panose="02040603050506020204" pitchFamily="18" charset="0"/>
              </a:rPr>
              <a:t>đến</a:t>
            </a:r>
            <a:r>
              <a:rPr lang="en-US" sz="6000" b="1" dirty="0">
                <a:ln w="12700">
                  <a:solidFill>
                    <a:prstClr val="white"/>
                  </a:solidFill>
                </a:ln>
                <a:solidFill>
                  <a:srgbClr val="E71B70"/>
                </a:solidFill>
                <a:latin typeface="UTM Kabel KT" panose="02040603050506020204" pitchFamily="18" charset="0"/>
              </a:rPr>
              <a:t> 200</a:t>
            </a:r>
            <a:endParaRPr kumimoji="0" lang="en-US" sz="6000" b="1" i="0" u="none" strike="noStrike" kern="1200" cap="none" spc="0" normalizeH="0" baseline="0" noProof="0" dirty="0">
              <a:ln w="12700">
                <a:solidFill>
                  <a:prstClr val="white"/>
                </a:solidFill>
              </a:ln>
              <a:solidFill>
                <a:srgbClr val="E71B70"/>
              </a:solidFill>
              <a:effectLst/>
              <a:uLnTx/>
              <a:uFillTx/>
              <a:latin typeface="UTM Kabel KT" panose="0204060305050602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12700">
                  <a:solidFill>
                    <a:prstClr val="white"/>
                  </a:solidFill>
                </a:ln>
                <a:solidFill>
                  <a:srgbClr val="E71B70"/>
                </a:solidFill>
                <a:effectLst/>
                <a:uLnTx/>
                <a:uFillTx/>
                <a:latin typeface="UTM Kabel KT" panose="02040603050506020204" pitchFamily="18" charset="0"/>
                <a:ea typeface="+mn-ea"/>
                <a:cs typeface="+mn-cs"/>
              </a:rPr>
              <a:t>Tiết</a:t>
            </a:r>
            <a:r>
              <a:rPr kumimoji="0" lang="en-US" sz="6000" b="1" i="0" u="none" strike="noStrike" kern="1200" cap="none" spc="0" normalizeH="0" baseline="0" noProof="0" dirty="0">
                <a:ln w="12700">
                  <a:solidFill>
                    <a:prstClr val="white"/>
                  </a:solidFill>
                </a:ln>
                <a:solidFill>
                  <a:srgbClr val="E71B70"/>
                </a:solidFill>
                <a:effectLst/>
                <a:uLnTx/>
                <a:uFillTx/>
                <a:latin typeface="UTM Kabel KT" panose="02040603050506020204" pitchFamily="18" charset="0"/>
                <a:ea typeface="+mn-ea"/>
                <a:cs typeface="+mn-cs"/>
              </a:rPr>
              <a:t> 1</a:t>
            </a:r>
          </a:p>
        </p:txBody>
      </p:sp>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Times New Roman"/>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Times New Roman"/>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3"/>
          <a:stretch>
            <a:fillRect/>
          </a:stretch>
        </p:blipFill>
        <p:spPr>
          <a:xfrm rot="20100000">
            <a:off x="-1472565" y="2096135"/>
            <a:ext cx="4917440" cy="8070850"/>
          </a:xfrm>
          <a:prstGeom prst="rect">
            <a:avLst/>
          </a:prstGeom>
        </p:spPr>
      </p:pic>
      <p:pic>
        <p:nvPicPr>
          <p:cNvPr id="2" name="图片 1" descr="1"/>
          <p:cNvPicPr>
            <a:picLocks noChangeAspect="1"/>
          </p:cNvPicPr>
          <p:nvPr/>
        </p:nvPicPr>
        <p:blipFill>
          <a:blip r:embed="rId4"/>
          <a:stretch>
            <a:fillRect/>
          </a:stretch>
        </p:blipFill>
        <p:spPr>
          <a:xfrm rot="18360000">
            <a:off x="9293860" y="-2724785"/>
            <a:ext cx="5318760" cy="6892925"/>
          </a:xfrm>
          <a:prstGeom prst="rect">
            <a:avLst/>
          </a:prstGeom>
        </p:spPr>
      </p:pic>
      <p:sp>
        <p:nvSpPr>
          <p:cNvPr id="1667" name="文本框 1666"/>
          <p:cNvSpPr txBox="1"/>
          <p:nvPr/>
        </p:nvSpPr>
        <p:spPr>
          <a:xfrm>
            <a:off x="5304201" y="1500248"/>
            <a:ext cx="1583690" cy="829945"/>
          </a:xfrm>
          <a:prstGeom prst="rect">
            <a:avLst/>
          </a:prstGeom>
          <a:noFill/>
        </p:spPr>
        <p:txBody>
          <a:bodyPr wrap="none" rtlCol="0">
            <a:spAutoFit/>
          </a:bodyPr>
          <a:lstStyle/>
          <a:p>
            <a:r>
              <a:rPr lang="zh-CN" altLang="en-US" sz="4800" b="1" dirty="0">
                <a:solidFill>
                  <a:schemeClr val="bg1"/>
                </a:solidFill>
                <a:latin typeface="字魂59号-创粗黑" panose="00000500000000000000" pitchFamily="2" charset="-122"/>
                <a:ea typeface="字魂59号-创粗黑" panose="00000500000000000000" pitchFamily="2" charset="-122"/>
              </a:rPr>
              <a:t>目 录</a:t>
            </a:r>
          </a:p>
        </p:txBody>
      </p:sp>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253317"/>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Times New Roman"/>
              <a:ea typeface="+mn-ea"/>
              <a:cs typeface="+mn-cs"/>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194345" y="383459"/>
            <a:ext cx="7690235" cy="767584"/>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a:ln>
                  <a:noFill/>
                </a:ln>
                <a:solidFill>
                  <a:srgbClr val="7030A0"/>
                </a:solidFill>
                <a:effectLst/>
                <a:uLnTx/>
                <a:uFillTx/>
                <a:latin typeface="Times New Roman"/>
                <a:ea typeface="+mn-ea"/>
                <a:cs typeface="+mn-cs"/>
              </a:rPr>
              <a:t>Lấy thẻ </a:t>
            </a:r>
            <a:r>
              <a:rPr kumimoji="0" lang="en-US" sz="3600" b="1" i="0" u="none" strike="noStrike" kern="0" cap="none" spc="0" normalizeH="0" baseline="0" noProof="0" dirty="0">
                <a:ln>
                  <a:noFill/>
                </a:ln>
                <a:solidFill>
                  <a:srgbClr val="7030A0"/>
                </a:solidFill>
                <a:effectLst/>
                <a:uLnTx/>
                <a:uFillTx/>
                <a:latin typeface="Times New Roman"/>
                <a:ea typeface="+mn-ea"/>
                <a:cs typeface="+mn-cs"/>
              </a:rPr>
              <a:t>1</a:t>
            </a:r>
            <a:r>
              <a:rPr kumimoji="0" lang="vi-VN" sz="3600" b="1" i="0" u="none" strike="noStrike" kern="0" cap="none" spc="0" normalizeH="0" baseline="0" noProof="0" dirty="0">
                <a:ln>
                  <a:noFill/>
                </a:ln>
                <a:solidFill>
                  <a:srgbClr val="7030A0"/>
                </a:solidFill>
                <a:effectLst/>
                <a:uLnTx/>
                <a:uFillTx/>
                <a:latin typeface="Times New Roman"/>
                <a:ea typeface="+mn-ea"/>
                <a:cs typeface="+mn-cs"/>
              </a:rPr>
              <a:t>00 và 1</a:t>
            </a:r>
            <a:r>
              <a:rPr kumimoji="0" lang="en-US" sz="3600" b="1" i="0" u="none" strike="noStrike" kern="0" cap="none" spc="0" normalizeH="0" baseline="0" noProof="0" dirty="0">
                <a:ln>
                  <a:noFill/>
                </a:ln>
                <a:solidFill>
                  <a:srgbClr val="7030A0"/>
                </a:solidFill>
                <a:effectLst/>
                <a:uLnTx/>
                <a:uFillTx/>
                <a:latin typeface="Times New Roman"/>
                <a:ea typeface="+mn-ea"/>
                <a:cs typeface="+mn-cs"/>
              </a:rPr>
              <a:t>7</a:t>
            </a:r>
            <a:r>
              <a:rPr kumimoji="0" lang="vi-VN" sz="3600" b="1" i="0" u="none" strike="noStrike" kern="0" cap="none" spc="0" normalizeH="0" baseline="0" noProof="0" dirty="0">
                <a:ln>
                  <a:noFill/>
                </a:ln>
                <a:solidFill>
                  <a:srgbClr val="7030A0"/>
                </a:solidFill>
                <a:effectLst/>
                <a:uLnTx/>
                <a:uFillTx/>
                <a:latin typeface="Times New Roman"/>
                <a:ea typeface="+mn-ea"/>
                <a:cs typeface="+mn-cs"/>
              </a:rPr>
              <a:t> khối lập phương</a:t>
            </a:r>
          </a:p>
        </p:txBody>
      </p:sp>
      <p:sp>
        <p:nvSpPr>
          <p:cNvPr id="15" name="Rounded Rectangle 20">
            <a:extLst>
              <a:ext uri="{FF2B5EF4-FFF2-40B4-BE49-F238E27FC236}">
                <a16:creationId xmlns:a16="http://schemas.microsoft.com/office/drawing/2014/main" id="{FF41412C-6EBC-4048-B640-84E6B1524B64}"/>
              </a:ext>
            </a:extLst>
          </p:cNvPr>
          <p:cNvSpPr/>
          <p:nvPr/>
        </p:nvSpPr>
        <p:spPr>
          <a:xfrm>
            <a:off x="-352544" y="1271704"/>
            <a:ext cx="6748544" cy="767584"/>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800" b="1" i="0" u="none" strike="noStrike" kern="0" cap="none" spc="0" normalizeH="0" baseline="0" noProof="0" dirty="0">
                <a:ln>
                  <a:noFill/>
                </a:ln>
                <a:solidFill>
                  <a:srgbClr val="FF0000"/>
                </a:solidFill>
                <a:effectLst/>
                <a:uLnTx/>
                <a:uFillTx/>
                <a:latin typeface="Times New Roman"/>
                <a:ea typeface="+mn-ea"/>
                <a:cs typeface="+mn-cs"/>
              </a:rPr>
              <a:t>Đếm số khối lập phương từ </a:t>
            </a:r>
            <a:r>
              <a:rPr kumimoji="0" lang="en-US" sz="2800" b="1" i="0" u="none" strike="noStrike" kern="0" cap="none" spc="0" normalizeH="0" baseline="0" noProof="0" dirty="0">
                <a:ln>
                  <a:noFill/>
                </a:ln>
                <a:solidFill>
                  <a:srgbClr val="FF0000"/>
                </a:solidFill>
                <a:effectLst/>
                <a:uLnTx/>
                <a:uFillTx/>
                <a:latin typeface="Times New Roman"/>
                <a:ea typeface="+mn-ea"/>
                <a:cs typeface="+mn-cs"/>
              </a:rPr>
              <a:t>100</a:t>
            </a:r>
            <a:endParaRPr kumimoji="0" lang="vi-VN" sz="2800" b="1" i="0" u="none" strike="noStrike" kern="0" cap="none" spc="0" normalizeH="0" baseline="0" noProof="0" dirty="0">
              <a:ln>
                <a:noFill/>
              </a:ln>
              <a:solidFill>
                <a:srgbClr val="FF0000"/>
              </a:solidFill>
              <a:effectLst/>
              <a:uLnTx/>
              <a:uFillTx/>
              <a:latin typeface="Times New Roman"/>
              <a:ea typeface="+mn-ea"/>
              <a:cs typeface="+mn-cs"/>
            </a:endParaRPr>
          </a:p>
        </p:txBody>
      </p:sp>
      <p:pic>
        <p:nvPicPr>
          <p:cNvPr id="5" name="Picture 4">
            <a:extLst>
              <a:ext uri="{FF2B5EF4-FFF2-40B4-BE49-F238E27FC236}">
                <a16:creationId xmlns:a16="http://schemas.microsoft.com/office/drawing/2014/main" id="{8883150D-40F9-424A-A2D1-A9916CE6C2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6726" y="2792558"/>
            <a:ext cx="2209273" cy="2838465"/>
          </a:xfrm>
          <a:prstGeom prst="rect">
            <a:avLst/>
          </a:prstGeom>
        </p:spPr>
      </p:pic>
      <p:pic>
        <p:nvPicPr>
          <p:cNvPr id="7" name="Picture 6">
            <a:extLst>
              <a:ext uri="{FF2B5EF4-FFF2-40B4-BE49-F238E27FC236}">
                <a16:creationId xmlns:a16="http://schemas.microsoft.com/office/drawing/2014/main" id="{854078FD-1E63-41D8-BF43-DFE6CAC4DB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7362" y="3594440"/>
            <a:ext cx="4931792" cy="2815486"/>
          </a:xfrm>
          <a:prstGeom prst="rect">
            <a:avLst/>
          </a:prstGeom>
        </p:spPr>
      </p:pic>
      <p:pic>
        <p:nvPicPr>
          <p:cNvPr id="9" name="Picture 8">
            <a:extLst>
              <a:ext uri="{FF2B5EF4-FFF2-40B4-BE49-F238E27FC236}">
                <a16:creationId xmlns:a16="http://schemas.microsoft.com/office/drawing/2014/main" id="{6A682F07-A682-4047-B23A-DC1A4CC3798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42486" y="1849801"/>
            <a:ext cx="5106668" cy="1690948"/>
          </a:xfrm>
          <a:prstGeom prst="rect">
            <a:avLst/>
          </a:prstGeom>
        </p:spPr>
      </p:pic>
      <p:pic>
        <p:nvPicPr>
          <p:cNvPr id="11" name="Picture 10">
            <a:extLst>
              <a:ext uri="{FF2B5EF4-FFF2-40B4-BE49-F238E27FC236}">
                <a16:creationId xmlns:a16="http://schemas.microsoft.com/office/drawing/2014/main" id="{3BE1A3D3-9F77-4578-852E-CF872BB12A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7977" y="2330193"/>
            <a:ext cx="4072267" cy="3490515"/>
          </a:xfrm>
          <a:prstGeom prst="rect">
            <a:avLst/>
          </a:prstGeom>
        </p:spPr>
      </p:pic>
    </p:spTree>
  </p:cSld>
  <p:clrMapOvr>
    <a:masterClrMapping/>
  </p:clrMapOvr>
  <p:transition advTm="3089">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SCORM_RATE_SLIDES" val="0"/>
  <p:tag name="ISPRING_SCORM_RATE_QUIZZES" val="0"/>
  <p:tag name="ISPRING_SCORM_PASSING_SCORE" val="0.000000"/>
  <p:tag name="ISPRING_ULTRA_SCORM_COURSE_ID" val="67FB73A9-E6C6-4803-B779-E9E39C14C86E"/>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D:\ppt\第6批\183089"/>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327</Words>
  <Application>Microsoft Macintosh PowerPoint</Application>
  <PresentationFormat>Widescreen</PresentationFormat>
  <Paragraphs>72</Paragraphs>
  <Slides>16</Slides>
  <Notes>10</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vt:i4>
      </vt:variant>
    </vt:vector>
  </HeadingPairs>
  <TitlesOfParts>
    <vt:vector size="28" baseType="lpstr">
      <vt:lpstr>Arial</vt:lpstr>
      <vt:lpstr>Arial-SGK-TV</vt:lpstr>
      <vt:lpstr>Calibri</vt:lpstr>
      <vt:lpstr>Calibri Light</vt:lpstr>
      <vt:lpstr>Cambria</vt:lpstr>
      <vt:lpstr>Tahoma</vt:lpstr>
      <vt:lpstr>Times New Roman</vt:lpstr>
      <vt:lpstr>UTM Kabel KT</vt:lpstr>
      <vt:lpstr>字魂59号-创粗黑</vt:lpstr>
      <vt:lpstr>Office 主题</vt:lpstr>
      <vt:lpstr>Office Theme</vt:lpstr>
      <vt:lpstr>FLOWERS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Hương 0354473852</dc:creator>
  <cp:lastModifiedBy>Le Thi Ngoc Quy</cp:lastModifiedBy>
  <cp:revision>35</cp:revision>
  <dcterms:created xsi:type="dcterms:W3CDTF">2017-06-26T12:07:00Z</dcterms:created>
  <dcterms:modified xsi:type="dcterms:W3CDTF">2023-06-14T08:25:15Z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